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F_12DAA0B4.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4"/>
  </p:sldMasterIdLst>
  <p:notesMasterIdLst>
    <p:notesMasterId r:id="rId24"/>
  </p:notesMasterIdLst>
  <p:sldIdLst>
    <p:sldId id="256" r:id="rId5"/>
    <p:sldId id="262" r:id="rId6"/>
    <p:sldId id="257" r:id="rId7"/>
    <p:sldId id="265" r:id="rId8"/>
    <p:sldId id="268" r:id="rId9"/>
    <p:sldId id="266" r:id="rId10"/>
    <p:sldId id="270" r:id="rId11"/>
    <p:sldId id="271" r:id="rId12"/>
    <p:sldId id="272" r:id="rId13"/>
    <p:sldId id="273" r:id="rId14"/>
    <p:sldId id="277" r:id="rId15"/>
    <p:sldId id="259" r:id="rId16"/>
    <p:sldId id="258" r:id="rId17"/>
    <p:sldId id="278" r:id="rId18"/>
    <p:sldId id="279" r:id="rId19"/>
    <p:sldId id="264" r:id="rId20"/>
    <p:sldId id="280" r:id="rId21"/>
    <p:sldId id="261"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22CB7D-4AE2-6398-9D82-A60AC10BA8E8}" name="Wankhede, Prajakta D" initials="WD" userId="S::praj101@iastate.edu::b9dee909-91b5-46f8-bab9-24c3df92418e" providerId="AD"/>
  <p188:author id="{DE43F5A4-E6A2-6937-2C43-517EE1591399}" name="Boyd, Michael [RGSTR]" initials="MB" userId="Boyd, Michael [RGSTR]" providerId="None"/>
  <p188:author id="{763045EF-8DFC-2918-339C-568369801519}" name="Boyd, Michael [OSI]" initials="" userId="S::mboyd@iastate.edu::0337a5eb-4053-4bca-b682-62e49d482a3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FD94D-C0BA-42B3-A4BE-411C447CCE14}" v="257" dt="2024-11-22T21:06:03.310"/>
    <p1510:client id="{490F24FD-CF48-4FC0-BCA1-E5E43E049B3B}" v="61" dt="2024-11-22T21:20:40.622"/>
    <p1510:client id="{F2D878E9-DE2F-4FD7-0071-3D4429AB78C7}" v="140" dt="2024-11-22T17:32:59.688"/>
    <p1510:client id="{F5F6CDB2-7619-54AA-41DE-D52590FE0FF2}" v="40" dt="2024-11-22T01:28:06.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89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khede, Prajakta D" userId="S::praj101@iastate.edu::b9dee909-91b5-46f8-bab9-24c3df92418e" providerId="AD" clId="Web-{F5F6CDB2-7619-54AA-41DE-D52590FE0FF2}"/>
    <pc:docChg chg="modSld">
      <pc:chgData name="Wankhede, Prajakta D" userId="S::praj101@iastate.edu::b9dee909-91b5-46f8-bab9-24c3df92418e" providerId="AD" clId="Web-{F5F6CDB2-7619-54AA-41DE-D52590FE0FF2}" dt="2024-11-22T01:28:06.558" v="34" actId="1076"/>
      <pc:docMkLst>
        <pc:docMk/>
      </pc:docMkLst>
      <pc:sldChg chg="addSp delSp modSp">
        <pc:chgData name="Wankhede, Prajakta D" userId="S::praj101@iastate.edu::b9dee909-91b5-46f8-bab9-24c3df92418e" providerId="AD" clId="Web-{F5F6CDB2-7619-54AA-41DE-D52590FE0FF2}" dt="2024-11-22T01:28:06.558" v="34" actId="1076"/>
        <pc:sldMkLst>
          <pc:docMk/>
          <pc:sldMk cId="2301903037" sldId="262"/>
        </pc:sldMkLst>
        <pc:spChg chg="add del">
          <ac:chgData name="Wankhede, Prajakta D" userId="S::praj101@iastate.edu::b9dee909-91b5-46f8-bab9-24c3df92418e" providerId="AD" clId="Web-{F5F6CDB2-7619-54AA-41DE-D52590FE0FF2}" dt="2024-11-22T01:23:13.828" v="4"/>
          <ac:spMkLst>
            <pc:docMk/>
            <pc:sldMk cId="2301903037" sldId="262"/>
            <ac:spMk id="4" creationId="{C23F1822-E46D-E7A5-0D58-18C9C52E5373}"/>
          </ac:spMkLst>
        </pc:spChg>
        <pc:spChg chg="add del mod">
          <ac:chgData name="Wankhede, Prajakta D" userId="S::praj101@iastate.edu::b9dee909-91b5-46f8-bab9-24c3df92418e" providerId="AD" clId="Web-{F5F6CDB2-7619-54AA-41DE-D52590FE0FF2}" dt="2024-11-22T01:25:19.223" v="11"/>
          <ac:spMkLst>
            <pc:docMk/>
            <pc:sldMk cId="2301903037" sldId="262"/>
            <ac:spMk id="8" creationId="{1F5DE61B-223B-E22D-902B-C8CFA069572F}"/>
          </ac:spMkLst>
        </pc:spChg>
        <pc:spChg chg="add del mod">
          <ac:chgData name="Wankhede, Prajakta D" userId="S::praj101@iastate.edu::b9dee909-91b5-46f8-bab9-24c3df92418e" providerId="AD" clId="Web-{F5F6CDB2-7619-54AA-41DE-D52590FE0FF2}" dt="2024-11-22T01:25:39.802" v="16"/>
          <ac:spMkLst>
            <pc:docMk/>
            <pc:sldMk cId="2301903037" sldId="262"/>
            <ac:spMk id="11" creationId="{108F118F-0990-125E-DAF5-E3999474A23D}"/>
          </ac:spMkLst>
        </pc:spChg>
        <pc:spChg chg="add del mod">
          <ac:chgData name="Wankhede, Prajakta D" userId="S::praj101@iastate.edu::b9dee909-91b5-46f8-bab9-24c3df92418e" providerId="AD" clId="Web-{F5F6CDB2-7619-54AA-41DE-D52590FE0FF2}" dt="2024-11-22T01:26:06.975" v="22"/>
          <ac:spMkLst>
            <pc:docMk/>
            <pc:sldMk cId="2301903037" sldId="262"/>
            <ac:spMk id="14" creationId="{D700A544-CDF8-E45D-6601-B7C2384DB9A7}"/>
          </ac:spMkLst>
        </pc:spChg>
        <pc:picChg chg="add del mod ord">
          <ac:chgData name="Wankhede, Prajakta D" userId="S::praj101@iastate.edu::b9dee909-91b5-46f8-bab9-24c3df92418e" providerId="AD" clId="Web-{F5F6CDB2-7619-54AA-41DE-D52590FE0FF2}" dt="2024-11-22T01:23:01.140" v="3"/>
          <ac:picMkLst>
            <pc:docMk/>
            <pc:sldMk cId="2301903037" sldId="262"/>
            <ac:picMk id="5" creationId="{0580894B-F53C-E55B-AC73-F277B4750998}"/>
          </ac:picMkLst>
        </pc:picChg>
        <pc:picChg chg="add del mod ord">
          <ac:chgData name="Wankhede, Prajakta D" userId="S::praj101@iastate.edu::b9dee909-91b5-46f8-bab9-24c3df92418e" providerId="AD" clId="Web-{F5F6CDB2-7619-54AA-41DE-D52590FE0FF2}" dt="2024-11-22T01:23:55.783" v="10"/>
          <ac:picMkLst>
            <pc:docMk/>
            <pc:sldMk cId="2301903037" sldId="262"/>
            <ac:picMk id="6" creationId="{A8120258-6879-3D61-D787-329F97602523}"/>
          </ac:picMkLst>
        </pc:picChg>
        <pc:picChg chg="add del mod ord">
          <ac:chgData name="Wankhede, Prajakta D" userId="S::praj101@iastate.edu::b9dee909-91b5-46f8-bab9-24c3df92418e" providerId="AD" clId="Web-{F5F6CDB2-7619-54AA-41DE-D52590FE0FF2}" dt="2024-11-22T01:25:24.364" v="12"/>
          <ac:picMkLst>
            <pc:docMk/>
            <pc:sldMk cId="2301903037" sldId="262"/>
            <ac:picMk id="9" creationId="{917D5C5A-17EC-B6D3-AEC6-EB5095412A5D}"/>
          </ac:picMkLst>
        </pc:picChg>
        <pc:picChg chg="add del mod ord">
          <ac:chgData name="Wankhede, Prajakta D" userId="S::praj101@iastate.edu::b9dee909-91b5-46f8-bab9-24c3df92418e" providerId="AD" clId="Web-{F5F6CDB2-7619-54AA-41DE-D52590FE0FF2}" dt="2024-11-22T01:25:47.287" v="17"/>
          <ac:picMkLst>
            <pc:docMk/>
            <pc:sldMk cId="2301903037" sldId="262"/>
            <ac:picMk id="12" creationId="{19C41BFC-3BA8-4904-76EF-7D8E04938EA0}"/>
          </ac:picMkLst>
        </pc:picChg>
        <pc:picChg chg="add mod ord">
          <ac:chgData name="Wankhede, Prajakta D" userId="S::praj101@iastate.edu::b9dee909-91b5-46f8-bab9-24c3df92418e" providerId="AD" clId="Web-{F5F6CDB2-7619-54AA-41DE-D52590FE0FF2}" dt="2024-11-22T01:28:06.558" v="34" actId="1076"/>
          <ac:picMkLst>
            <pc:docMk/>
            <pc:sldMk cId="2301903037" sldId="262"/>
            <ac:picMk id="15" creationId="{81F19E5E-20F3-291B-239E-476218D3A841}"/>
          </ac:picMkLst>
        </pc:picChg>
      </pc:sldChg>
    </pc:docChg>
  </pc:docChgLst>
  <pc:docChgLst>
    <pc:chgData name="Wankhede, Prajakta D" userId="S::praj101@iastate.edu::b9dee909-91b5-46f8-bab9-24c3df92418e" providerId="AD" clId="Web-{54E5C2BA-8977-1FDC-C246-62BE3C7A1FCF}"/>
    <pc:docChg chg="modSld">
      <pc:chgData name="Wankhede, Prajakta D" userId="S::praj101@iastate.edu::b9dee909-91b5-46f8-bab9-24c3df92418e" providerId="AD" clId="Web-{54E5C2BA-8977-1FDC-C246-62BE3C7A1FCF}" dt="2024-11-17T20:45:11.786" v="4" actId="20577"/>
      <pc:docMkLst>
        <pc:docMk/>
      </pc:docMkLst>
      <pc:sldChg chg="modSp">
        <pc:chgData name="Wankhede, Prajakta D" userId="S::praj101@iastate.edu::b9dee909-91b5-46f8-bab9-24c3df92418e" providerId="AD" clId="Web-{54E5C2BA-8977-1FDC-C246-62BE3C7A1FCF}" dt="2024-11-17T20:45:11.786" v="4" actId="20577"/>
        <pc:sldMkLst>
          <pc:docMk/>
          <pc:sldMk cId="1635306968" sldId="259"/>
        </pc:sldMkLst>
      </pc:sldChg>
    </pc:docChg>
  </pc:docChgLst>
  <pc:docChgLst>
    <pc:chgData name="Schram, Benjamin T" userId="S::btschram@iastate.edu::e59f963d-fba4-4744-8db1-88a0446624a6" providerId="AD" clId="Web-{6ED3C6F2-E8FC-43CF-C287-800E32615794}"/>
    <pc:docChg chg="addSld delSld modSld sldOrd">
      <pc:chgData name="Schram, Benjamin T" userId="S::btschram@iastate.edu::e59f963d-fba4-4744-8db1-88a0446624a6" providerId="AD" clId="Web-{6ED3C6F2-E8FC-43CF-C287-800E32615794}" dt="2024-11-19T17:30:38.516" v="399" actId="1076"/>
      <pc:docMkLst>
        <pc:docMk/>
      </pc:docMkLst>
      <pc:sldChg chg="del">
        <pc:chgData name="Schram, Benjamin T" userId="S::btschram@iastate.edu::e59f963d-fba4-4744-8db1-88a0446624a6" providerId="AD" clId="Web-{6ED3C6F2-E8FC-43CF-C287-800E32615794}" dt="2024-11-19T15:07:27.464" v="98"/>
        <pc:sldMkLst>
          <pc:docMk/>
          <pc:sldMk cId="2255435283" sldId="258"/>
        </pc:sldMkLst>
      </pc:sldChg>
      <pc:sldChg chg="addSp modSp add del ord replId">
        <pc:chgData name="Schram, Benjamin T" userId="S::btschram@iastate.edu::e59f963d-fba4-4744-8db1-88a0446624a6" providerId="AD" clId="Web-{6ED3C6F2-E8FC-43CF-C287-800E32615794}" dt="2024-11-19T17:30:38.516" v="399" actId="1076"/>
        <pc:sldMkLst>
          <pc:docMk/>
          <pc:sldMk cId="1622682086" sldId="265"/>
        </pc:sldMkLst>
        <pc:spChg chg="mod">
          <ac:chgData name="Schram, Benjamin T" userId="S::btschram@iastate.edu::e59f963d-fba4-4744-8db1-88a0446624a6" providerId="AD" clId="Web-{6ED3C6F2-E8FC-43CF-C287-800E32615794}" dt="2024-11-19T17:14:26.376" v="177" actId="20577"/>
          <ac:spMkLst>
            <pc:docMk/>
            <pc:sldMk cId="1622682086" sldId="265"/>
            <ac:spMk id="2" creationId="{3B63EA59-1DB8-801A-AE82-E9019AEFCE86}"/>
          </ac:spMkLst>
        </pc:spChg>
        <pc:spChg chg="mod">
          <ac:chgData name="Schram, Benjamin T" userId="S::btschram@iastate.edu::e59f963d-fba4-4744-8db1-88a0446624a6" providerId="AD" clId="Web-{6ED3C6F2-E8FC-43CF-C287-800E32615794}" dt="2024-11-19T17:30:38.516" v="399" actId="1076"/>
          <ac:spMkLst>
            <pc:docMk/>
            <pc:sldMk cId="1622682086" sldId="265"/>
            <ac:spMk id="3" creationId="{5987C68F-F790-746B-35FD-F296B5EE7052}"/>
          </ac:spMkLst>
        </pc:spChg>
        <pc:picChg chg="add mod">
          <ac:chgData name="Schram, Benjamin T" userId="S::btschram@iastate.edu::e59f963d-fba4-4744-8db1-88a0446624a6" providerId="AD" clId="Web-{6ED3C6F2-E8FC-43CF-C287-800E32615794}" dt="2024-11-19T17:07:27.611" v="133"/>
          <ac:picMkLst>
            <pc:docMk/>
            <pc:sldMk cId="1622682086" sldId="265"/>
            <ac:picMk id="4" creationId="{FB9C6494-1BD4-ED5D-8512-9EAB75C3F53E}"/>
          </ac:picMkLst>
        </pc:picChg>
        <pc:picChg chg="add mod">
          <ac:chgData name="Schram, Benjamin T" userId="S::btschram@iastate.edu::e59f963d-fba4-4744-8db1-88a0446624a6" providerId="AD" clId="Web-{6ED3C6F2-E8FC-43CF-C287-800E32615794}" dt="2024-11-19T17:07:41.221" v="138" actId="1076"/>
          <ac:picMkLst>
            <pc:docMk/>
            <pc:sldMk cId="1622682086" sldId="265"/>
            <ac:picMk id="5" creationId="{6D5A3CF8-5260-42F9-3C2A-B6B67C23FF56}"/>
          </ac:picMkLst>
        </pc:picChg>
        <pc:picChg chg="add mod">
          <ac:chgData name="Schram, Benjamin T" userId="S::btschram@iastate.edu::e59f963d-fba4-4744-8db1-88a0446624a6" providerId="AD" clId="Web-{6ED3C6F2-E8FC-43CF-C287-800E32615794}" dt="2024-11-19T17:07:33.314" v="135"/>
          <ac:picMkLst>
            <pc:docMk/>
            <pc:sldMk cId="1622682086" sldId="265"/>
            <ac:picMk id="6" creationId="{70654EF8-EBBF-7528-8260-3B6CAAC04649}"/>
          </ac:picMkLst>
        </pc:picChg>
        <pc:picChg chg="add mod">
          <ac:chgData name="Schram, Benjamin T" userId="S::btschram@iastate.edu::e59f963d-fba4-4744-8db1-88a0446624a6" providerId="AD" clId="Web-{6ED3C6F2-E8FC-43CF-C287-800E32615794}" dt="2024-11-19T17:07:38.642" v="137" actId="1076"/>
          <ac:picMkLst>
            <pc:docMk/>
            <pc:sldMk cId="1622682086" sldId="265"/>
            <ac:picMk id="7" creationId="{496F4922-FD8B-DB34-D936-EF56975D8B3E}"/>
          </ac:picMkLst>
        </pc:picChg>
      </pc:sldChg>
      <pc:sldChg chg="addSp modSp add replId">
        <pc:chgData name="Schram, Benjamin T" userId="S::btschram@iastate.edu::e59f963d-fba4-4744-8db1-88a0446624a6" providerId="AD" clId="Web-{6ED3C6F2-E8FC-43CF-C287-800E32615794}" dt="2024-11-19T17:27:40.438" v="377" actId="1076"/>
        <pc:sldMkLst>
          <pc:docMk/>
          <pc:sldMk cId="3590428799" sldId="266"/>
        </pc:sldMkLst>
        <pc:spChg chg="mod">
          <ac:chgData name="Schram, Benjamin T" userId="S::btschram@iastate.edu::e59f963d-fba4-4744-8db1-88a0446624a6" providerId="AD" clId="Web-{6ED3C6F2-E8FC-43CF-C287-800E32615794}" dt="2024-11-19T17:14:32.736" v="178" actId="20577"/>
          <ac:spMkLst>
            <pc:docMk/>
            <pc:sldMk cId="3590428799" sldId="266"/>
            <ac:spMk id="2" creationId="{3B63EA59-1DB8-801A-AE82-E9019AEFCE86}"/>
          </ac:spMkLst>
        </pc:spChg>
        <pc:spChg chg="mod">
          <ac:chgData name="Schram, Benjamin T" userId="S::btschram@iastate.edu::e59f963d-fba4-4744-8db1-88a0446624a6" providerId="AD" clId="Web-{6ED3C6F2-E8FC-43CF-C287-800E32615794}" dt="2024-11-19T17:27:40.438" v="377" actId="1076"/>
          <ac:spMkLst>
            <pc:docMk/>
            <pc:sldMk cId="3590428799" sldId="266"/>
            <ac:spMk id="3" creationId="{5987C68F-F790-746B-35FD-F296B5EE7052}"/>
          </ac:spMkLst>
        </pc:spChg>
        <pc:picChg chg="add mod">
          <ac:chgData name="Schram, Benjamin T" userId="S::btschram@iastate.edu::e59f963d-fba4-4744-8db1-88a0446624a6" providerId="AD" clId="Web-{6ED3C6F2-E8FC-43CF-C287-800E32615794}" dt="2024-11-19T17:03:28.002" v="104" actId="1076"/>
          <ac:picMkLst>
            <pc:docMk/>
            <pc:sldMk cId="3590428799" sldId="266"/>
            <ac:picMk id="4" creationId="{F90663C1-0455-C761-2B3B-2CA9AC54E287}"/>
          </ac:picMkLst>
        </pc:picChg>
        <pc:picChg chg="add mod">
          <ac:chgData name="Schram, Benjamin T" userId="S::btschram@iastate.edu::e59f963d-fba4-4744-8db1-88a0446624a6" providerId="AD" clId="Web-{6ED3C6F2-E8FC-43CF-C287-800E32615794}" dt="2024-11-19T17:04:19.221" v="111" actId="1076"/>
          <ac:picMkLst>
            <pc:docMk/>
            <pc:sldMk cId="3590428799" sldId="266"/>
            <ac:picMk id="5" creationId="{F89C7D6A-FC2A-3772-A038-8875C04989BE}"/>
          </ac:picMkLst>
        </pc:picChg>
      </pc:sldChg>
      <pc:sldChg chg="modSp add del replId">
        <pc:chgData name="Schram, Benjamin T" userId="S::btschram@iastate.edu::e59f963d-fba4-4744-8db1-88a0446624a6" providerId="AD" clId="Web-{6ED3C6F2-E8FC-43CF-C287-800E32615794}" dt="2024-11-19T17:27:30.579" v="376"/>
        <pc:sldMkLst>
          <pc:docMk/>
          <pc:sldMk cId="3652991495" sldId="267"/>
        </pc:sldMkLst>
      </pc:sldChg>
      <pc:sldChg chg="addSp delSp modSp add replId">
        <pc:chgData name="Schram, Benjamin T" userId="S::btschram@iastate.edu::e59f963d-fba4-4744-8db1-88a0446624a6" providerId="AD" clId="Web-{6ED3C6F2-E8FC-43CF-C287-800E32615794}" dt="2024-11-19T17:30:21.938" v="398"/>
        <pc:sldMkLst>
          <pc:docMk/>
          <pc:sldMk cId="1196196040" sldId="268"/>
        </pc:sldMkLst>
        <pc:spChg chg="mod">
          <ac:chgData name="Schram, Benjamin T" userId="S::btschram@iastate.edu::e59f963d-fba4-4744-8db1-88a0446624a6" providerId="AD" clId="Web-{6ED3C6F2-E8FC-43CF-C287-800E32615794}" dt="2024-11-19T17:29:34.750" v="394" actId="1076"/>
          <ac:spMkLst>
            <pc:docMk/>
            <pc:sldMk cId="1196196040" sldId="268"/>
            <ac:spMk id="3" creationId="{5987C68F-F790-746B-35FD-F296B5EE7052}"/>
          </ac:spMkLst>
        </pc:spChg>
        <pc:spChg chg="add mod">
          <ac:chgData name="Schram, Benjamin T" userId="S::btschram@iastate.edu::e59f963d-fba4-4744-8db1-88a0446624a6" providerId="AD" clId="Web-{6ED3C6F2-E8FC-43CF-C287-800E32615794}" dt="2024-11-19T17:30:02.657" v="397" actId="1076"/>
          <ac:spMkLst>
            <pc:docMk/>
            <pc:sldMk cId="1196196040" sldId="268"/>
            <ac:spMk id="9" creationId="{063E7DE1-555C-2411-DB5D-F3F004DAE9F3}"/>
          </ac:spMkLst>
        </pc:spChg>
        <pc:spChg chg="add mod">
          <ac:chgData name="Schram, Benjamin T" userId="S::btschram@iastate.edu::e59f963d-fba4-4744-8db1-88a0446624a6" providerId="AD" clId="Web-{6ED3C6F2-E8FC-43CF-C287-800E32615794}" dt="2024-11-19T17:29:17.860" v="392" actId="1076"/>
          <ac:spMkLst>
            <pc:docMk/>
            <pc:sldMk cId="1196196040" sldId="268"/>
            <ac:spMk id="10" creationId="{F8A5E765-C922-46FD-5CE5-A8857BDB4C6B}"/>
          </ac:spMkLst>
        </pc:spChg>
        <pc:spChg chg="add mod">
          <ac:chgData name="Schram, Benjamin T" userId="S::btschram@iastate.edu::e59f963d-fba4-4744-8db1-88a0446624a6" providerId="AD" clId="Web-{6ED3C6F2-E8FC-43CF-C287-800E32615794}" dt="2024-11-19T17:30:21.938" v="398"/>
          <ac:spMkLst>
            <pc:docMk/>
            <pc:sldMk cId="1196196040" sldId="268"/>
            <ac:spMk id="11" creationId="{1117EB1E-9C09-C794-7864-449CAACD589E}"/>
          </ac:spMkLst>
        </pc:spChg>
      </pc:sldChg>
    </pc:docChg>
  </pc:docChgLst>
  <pc:docChgLst>
    <pc:chgData name="Schram, Benjamin T" userId="S::btschram@iastate.edu::e59f963d-fba4-4744-8db1-88a0446624a6" providerId="AD" clId="Web-{FC337896-FB31-0EF0-1F9B-6DB70A005DBC}"/>
    <pc:docChg chg="modSld">
      <pc:chgData name="Schram, Benjamin T" userId="S::btschram@iastate.edu::e59f963d-fba4-4744-8db1-88a0446624a6" providerId="AD" clId="Web-{FC337896-FB31-0EF0-1F9B-6DB70A005DBC}" dt="2024-11-19T17:32:17.368" v="7" actId="20577"/>
      <pc:docMkLst>
        <pc:docMk/>
      </pc:docMkLst>
      <pc:sldChg chg="modSp">
        <pc:chgData name="Schram, Benjamin T" userId="S::btschram@iastate.edu::e59f963d-fba4-4744-8db1-88a0446624a6" providerId="AD" clId="Web-{FC337896-FB31-0EF0-1F9B-6DB70A005DBC}" dt="2024-11-19T17:32:17.368" v="7" actId="20577"/>
        <pc:sldMkLst>
          <pc:docMk/>
          <pc:sldMk cId="109857222" sldId="256"/>
        </pc:sldMkLst>
        <pc:spChg chg="mod">
          <ac:chgData name="Schram, Benjamin T" userId="S::btschram@iastate.edu::e59f963d-fba4-4744-8db1-88a0446624a6" providerId="AD" clId="Web-{FC337896-FB31-0EF0-1F9B-6DB70A005DBC}" dt="2024-11-19T17:32:17.368" v="7" actId="20577"/>
          <ac:spMkLst>
            <pc:docMk/>
            <pc:sldMk cId="109857222" sldId="256"/>
            <ac:spMk id="2" creationId="{00000000-0000-0000-0000-000000000000}"/>
          </ac:spMkLst>
        </pc:spChg>
      </pc:sldChg>
    </pc:docChg>
  </pc:docChgLst>
  <pc:docChgLst>
    <pc:chgData name="Mallineni, Venkata Narayana" userId="03f8c5dc-30b5-49a2-9477-0b05722e5007" providerId="ADAL" clId="{490F24FD-CF48-4FC0-BCA1-E5E43E049B3B}"/>
    <pc:docChg chg="custSel addSld delSld modSld sldOrd">
      <pc:chgData name="Mallineni, Venkata Narayana" userId="03f8c5dc-30b5-49a2-9477-0b05722e5007" providerId="ADAL" clId="{490F24FD-CF48-4FC0-BCA1-E5E43E049B3B}" dt="2024-11-22T21:20:40.622" v="97" actId="27636"/>
      <pc:docMkLst>
        <pc:docMk/>
      </pc:docMkLst>
      <pc:sldChg chg="delSp modSp add del mod setBg delDesignElem">
        <pc:chgData name="Mallineni, Venkata Narayana" userId="03f8c5dc-30b5-49a2-9477-0b05722e5007" providerId="ADAL" clId="{490F24FD-CF48-4FC0-BCA1-E5E43E049B3B}" dt="2024-11-22T21:19:04.668" v="75" actId="27636"/>
        <pc:sldMkLst>
          <pc:docMk/>
          <pc:sldMk cId="726799373" sldId="258"/>
        </pc:sldMkLst>
        <pc:spChg chg="mod">
          <ac:chgData name="Mallineni, Venkata Narayana" userId="03f8c5dc-30b5-49a2-9477-0b05722e5007" providerId="ADAL" clId="{490F24FD-CF48-4FC0-BCA1-E5E43E049B3B}" dt="2024-11-22T21:18:54.845" v="72" actId="14100"/>
          <ac:spMkLst>
            <pc:docMk/>
            <pc:sldMk cId="726799373" sldId="258"/>
            <ac:spMk id="2" creationId="{8EAE40D8-43FC-4F65-2911-EFEC1A57C618}"/>
          </ac:spMkLst>
        </pc:spChg>
        <pc:spChg chg="mod">
          <ac:chgData name="Mallineni, Venkata Narayana" userId="03f8c5dc-30b5-49a2-9477-0b05722e5007" providerId="ADAL" clId="{490F24FD-CF48-4FC0-BCA1-E5E43E049B3B}" dt="2024-11-22T21:19:04.668" v="75" actId="27636"/>
          <ac:spMkLst>
            <pc:docMk/>
            <pc:sldMk cId="726799373" sldId="258"/>
            <ac:spMk id="5" creationId="{3DD4F8D5-9713-B721-9980-E2E2B8C61FCA}"/>
          </ac:spMkLst>
        </pc:spChg>
        <pc:spChg chg="del">
          <ac:chgData name="Mallineni, Venkata Narayana" userId="03f8c5dc-30b5-49a2-9477-0b05722e5007" providerId="ADAL" clId="{490F24FD-CF48-4FC0-BCA1-E5E43E049B3B}" dt="2024-11-22T15:13:16.716" v="32"/>
          <ac:spMkLst>
            <pc:docMk/>
            <pc:sldMk cId="726799373" sldId="258"/>
            <ac:spMk id="24" creationId="{743AA782-23D1-4521-8CAD-47662984AA08}"/>
          </ac:spMkLst>
        </pc:spChg>
        <pc:spChg chg="del">
          <ac:chgData name="Mallineni, Venkata Narayana" userId="03f8c5dc-30b5-49a2-9477-0b05722e5007" providerId="ADAL" clId="{490F24FD-CF48-4FC0-BCA1-E5E43E049B3B}" dt="2024-11-22T15:13:16.716" v="32"/>
          <ac:spMkLst>
            <pc:docMk/>
            <pc:sldMk cId="726799373" sldId="258"/>
            <ac:spMk id="26" creationId="{650D18FE-0824-4A46-B22C-A86B52E5780A}"/>
          </ac:spMkLst>
        </pc:spChg>
        <pc:picChg chg="mod">
          <ac:chgData name="Mallineni, Venkata Narayana" userId="03f8c5dc-30b5-49a2-9477-0b05722e5007" providerId="ADAL" clId="{490F24FD-CF48-4FC0-BCA1-E5E43E049B3B}" dt="2024-11-22T21:18:13.248" v="66" actId="14100"/>
          <ac:picMkLst>
            <pc:docMk/>
            <pc:sldMk cId="726799373" sldId="258"/>
            <ac:picMk id="9" creationId="{CBC300AA-A5C2-E591-A48E-36295F80B681}"/>
          </ac:picMkLst>
        </pc:picChg>
      </pc:sldChg>
      <pc:sldChg chg="delSp modSp add del mod setBg delDesignElem">
        <pc:chgData name="Mallineni, Venkata Narayana" userId="03f8c5dc-30b5-49a2-9477-0b05722e5007" providerId="ADAL" clId="{490F24FD-CF48-4FC0-BCA1-E5E43E049B3B}" dt="2024-11-22T21:18:37.896" v="69" actId="27636"/>
        <pc:sldMkLst>
          <pc:docMk/>
          <pc:sldMk cId="1518560033" sldId="259"/>
        </pc:sldMkLst>
        <pc:spChg chg="mod">
          <ac:chgData name="Mallineni, Venkata Narayana" userId="03f8c5dc-30b5-49a2-9477-0b05722e5007" providerId="ADAL" clId="{490F24FD-CF48-4FC0-BCA1-E5E43E049B3B}" dt="2024-11-22T21:18:37.896" v="69" actId="27636"/>
          <ac:spMkLst>
            <pc:docMk/>
            <pc:sldMk cId="1518560033" sldId="259"/>
            <ac:spMk id="2" creationId="{CD223C4F-5368-D3B3-3F3F-3A1901AEACF2}"/>
          </ac:spMkLst>
        </pc:spChg>
        <pc:spChg chg="del">
          <ac:chgData name="Mallineni, Venkata Narayana" userId="03f8c5dc-30b5-49a2-9477-0b05722e5007" providerId="ADAL" clId="{490F24FD-CF48-4FC0-BCA1-E5E43E049B3B}" dt="2024-11-21T02:31:26.091" v="4"/>
          <ac:spMkLst>
            <pc:docMk/>
            <pc:sldMk cId="1518560033" sldId="259"/>
            <ac:spMk id="10" creationId="{743AA782-23D1-4521-8CAD-47662984AA08}"/>
          </ac:spMkLst>
        </pc:spChg>
        <pc:spChg chg="del">
          <ac:chgData name="Mallineni, Venkata Narayana" userId="03f8c5dc-30b5-49a2-9477-0b05722e5007" providerId="ADAL" clId="{490F24FD-CF48-4FC0-BCA1-E5E43E049B3B}" dt="2024-11-21T02:31:26.091" v="4"/>
          <ac:spMkLst>
            <pc:docMk/>
            <pc:sldMk cId="1518560033" sldId="259"/>
            <ac:spMk id="12" creationId="{71877DBC-BB60-40F0-AC93-2ACDBAAE60CE}"/>
          </ac:spMkLst>
        </pc:spChg>
        <pc:spChg chg="del">
          <ac:chgData name="Mallineni, Venkata Narayana" userId="03f8c5dc-30b5-49a2-9477-0b05722e5007" providerId="ADAL" clId="{490F24FD-CF48-4FC0-BCA1-E5E43E049B3B}" dt="2024-11-22T15:13:10.359" v="30"/>
          <ac:spMkLst>
            <pc:docMk/>
            <pc:sldMk cId="1518560033" sldId="259"/>
            <ac:spMk id="27" creationId="{84DF55BE-B4AB-4BA1-BDE1-E9F7FB3F110A}"/>
          </ac:spMkLst>
        </pc:spChg>
      </pc:sldChg>
      <pc:sldChg chg="ord">
        <pc:chgData name="Mallineni, Venkata Narayana" userId="03f8c5dc-30b5-49a2-9477-0b05722e5007" providerId="ADAL" clId="{490F24FD-CF48-4FC0-BCA1-E5E43E049B3B}" dt="2024-11-21T02:32:09.254" v="18"/>
        <pc:sldMkLst>
          <pc:docMk/>
          <pc:sldMk cId="1285061951" sldId="260"/>
        </pc:sldMkLst>
      </pc:sldChg>
      <pc:sldChg chg="delSp modSp add del mod setBg delDesignElem">
        <pc:chgData name="Mallineni, Venkata Narayana" userId="03f8c5dc-30b5-49a2-9477-0b05722e5007" providerId="ADAL" clId="{490F24FD-CF48-4FC0-BCA1-E5E43E049B3B}" dt="2024-11-22T15:12:50.548" v="22" actId="47"/>
        <pc:sldMkLst>
          <pc:docMk/>
          <pc:sldMk cId="1916502999" sldId="274"/>
        </pc:sldMkLst>
        <pc:spChg chg="mod">
          <ac:chgData name="Mallineni, Venkata Narayana" userId="03f8c5dc-30b5-49a2-9477-0b05722e5007" providerId="ADAL" clId="{490F24FD-CF48-4FC0-BCA1-E5E43E049B3B}" dt="2024-11-21T02:31:18.140" v="2" actId="27636"/>
          <ac:spMkLst>
            <pc:docMk/>
            <pc:sldMk cId="1916502999" sldId="274"/>
            <ac:spMk id="3" creationId="{95EDD39F-7610-6050-D960-9B72CAF44CC9}"/>
          </ac:spMkLst>
        </pc:spChg>
        <pc:spChg chg="del">
          <ac:chgData name="Mallineni, Venkata Narayana" userId="03f8c5dc-30b5-49a2-9477-0b05722e5007" providerId="ADAL" clId="{490F24FD-CF48-4FC0-BCA1-E5E43E049B3B}" dt="2024-11-21T02:31:18.109" v="1"/>
          <ac:spMkLst>
            <pc:docMk/>
            <pc:sldMk cId="1916502999" sldId="274"/>
            <ac:spMk id="1045" creationId="{743AA782-23D1-4521-8CAD-47662984AA08}"/>
          </ac:spMkLst>
        </pc:spChg>
        <pc:spChg chg="del">
          <ac:chgData name="Mallineni, Venkata Narayana" userId="03f8c5dc-30b5-49a2-9477-0b05722e5007" providerId="ADAL" clId="{490F24FD-CF48-4FC0-BCA1-E5E43E049B3B}" dt="2024-11-21T02:31:18.109" v="1"/>
          <ac:spMkLst>
            <pc:docMk/>
            <pc:sldMk cId="1916502999" sldId="274"/>
            <ac:spMk id="1047" creationId="{71877DBC-BB60-40F0-AC93-2ACDBAAE60CE}"/>
          </ac:spMkLst>
        </pc:spChg>
      </pc:sldChg>
      <pc:sldChg chg="delSp modSp add del mod setBg delDesignElem">
        <pc:chgData name="Mallineni, Venkata Narayana" userId="03f8c5dc-30b5-49a2-9477-0b05722e5007" providerId="ADAL" clId="{490F24FD-CF48-4FC0-BCA1-E5E43E049B3B}" dt="2024-11-22T15:13:06.422" v="28" actId="47"/>
        <pc:sldMkLst>
          <pc:docMk/>
          <pc:sldMk cId="1885225643" sldId="275"/>
        </pc:sldMkLst>
        <pc:spChg chg="mod">
          <ac:chgData name="Mallineni, Venkata Narayana" userId="03f8c5dc-30b5-49a2-9477-0b05722e5007" providerId="ADAL" clId="{490F24FD-CF48-4FC0-BCA1-E5E43E049B3B}" dt="2024-11-21T02:31:39.417" v="11" actId="27636"/>
          <ac:spMkLst>
            <pc:docMk/>
            <pc:sldMk cId="1885225643" sldId="275"/>
            <ac:spMk id="2" creationId="{BAA1F90F-59FD-420B-C90D-BD2CD0E33D39}"/>
          </ac:spMkLst>
        </pc:spChg>
        <pc:spChg chg="mod">
          <ac:chgData name="Mallineni, Venkata Narayana" userId="03f8c5dc-30b5-49a2-9477-0b05722e5007" providerId="ADAL" clId="{490F24FD-CF48-4FC0-BCA1-E5E43E049B3B}" dt="2024-11-21T02:31:39.417" v="12" actId="27636"/>
          <ac:spMkLst>
            <pc:docMk/>
            <pc:sldMk cId="1885225643" sldId="275"/>
            <ac:spMk id="4" creationId="{1F0CB2C7-7A41-F581-FB90-C41591307E92}"/>
          </ac:spMkLst>
        </pc:spChg>
        <pc:spChg chg="del">
          <ac:chgData name="Mallineni, Venkata Narayana" userId="03f8c5dc-30b5-49a2-9477-0b05722e5007" providerId="ADAL" clId="{490F24FD-CF48-4FC0-BCA1-E5E43E049B3B}" dt="2024-11-21T02:31:39.370" v="10"/>
          <ac:spMkLst>
            <pc:docMk/>
            <pc:sldMk cId="1885225643" sldId="275"/>
            <ac:spMk id="10" creationId="{2B97F24A-32CE-4C1C-A50D-3016B394DCFB}"/>
          </ac:spMkLst>
        </pc:spChg>
        <pc:spChg chg="del">
          <ac:chgData name="Mallineni, Venkata Narayana" userId="03f8c5dc-30b5-49a2-9477-0b05722e5007" providerId="ADAL" clId="{490F24FD-CF48-4FC0-BCA1-E5E43E049B3B}" dt="2024-11-21T02:31:39.370" v="10"/>
          <ac:spMkLst>
            <pc:docMk/>
            <pc:sldMk cId="1885225643" sldId="275"/>
            <ac:spMk id="12" creationId="{CD8B4F24-440B-49E9-B85D-733523DC064B}"/>
          </ac:spMkLst>
        </pc:spChg>
      </pc:sldChg>
      <pc:sldChg chg="delSp modSp add del mod ord setBg delDesignElem">
        <pc:chgData name="Mallineni, Venkata Narayana" userId="03f8c5dc-30b5-49a2-9477-0b05722e5007" providerId="ADAL" clId="{490F24FD-CF48-4FC0-BCA1-E5E43E049B3B}" dt="2024-11-22T15:13:04.408" v="27" actId="47"/>
        <pc:sldMkLst>
          <pc:docMk/>
          <pc:sldMk cId="1047558857" sldId="276"/>
        </pc:sldMkLst>
        <pc:spChg chg="mod">
          <ac:chgData name="Mallineni, Venkata Narayana" userId="03f8c5dc-30b5-49a2-9477-0b05722e5007" providerId="ADAL" clId="{490F24FD-CF48-4FC0-BCA1-E5E43E049B3B}" dt="2024-11-21T02:31:43.873" v="16" actId="27636"/>
          <ac:spMkLst>
            <pc:docMk/>
            <pc:sldMk cId="1047558857" sldId="276"/>
            <ac:spMk id="2" creationId="{770AFBBF-E30B-F437-5E44-0C2D8E7A77B2}"/>
          </ac:spMkLst>
        </pc:spChg>
        <pc:spChg chg="mod">
          <ac:chgData name="Mallineni, Venkata Narayana" userId="03f8c5dc-30b5-49a2-9477-0b05722e5007" providerId="ADAL" clId="{490F24FD-CF48-4FC0-BCA1-E5E43E049B3B}" dt="2024-11-21T02:31:43.873" v="15" actId="27636"/>
          <ac:spMkLst>
            <pc:docMk/>
            <pc:sldMk cId="1047558857" sldId="276"/>
            <ac:spMk id="4" creationId="{1F707BB9-A739-EC4E-F2AE-B775985B62E0}"/>
          </ac:spMkLst>
        </pc:spChg>
        <pc:spChg chg="del">
          <ac:chgData name="Mallineni, Venkata Narayana" userId="03f8c5dc-30b5-49a2-9477-0b05722e5007" providerId="ADAL" clId="{490F24FD-CF48-4FC0-BCA1-E5E43E049B3B}" dt="2024-11-21T02:31:43.810" v="14"/>
          <ac:spMkLst>
            <pc:docMk/>
            <pc:sldMk cId="1047558857" sldId="276"/>
            <ac:spMk id="10" creationId="{E1BDDFCB-CB42-D092-6A2D-75E3F715FC68}"/>
          </ac:spMkLst>
        </pc:spChg>
        <pc:spChg chg="del">
          <ac:chgData name="Mallineni, Venkata Narayana" userId="03f8c5dc-30b5-49a2-9477-0b05722e5007" providerId="ADAL" clId="{490F24FD-CF48-4FC0-BCA1-E5E43E049B3B}" dt="2024-11-21T02:31:43.810" v="14"/>
          <ac:spMkLst>
            <pc:docMk/>
            <pc:sldMk cId="1047558857" sldId="276"/>
            <ac:spMk id="12" creationId="{D36443FA-71A0-8D98-5696-25CE15824702}"/>
          </ac:spMkLst>
        </pc:spChg>
      </pc:sldChg>
      <pc:sldChg chg="addSp delSp modSp add mod setBg delDesignElem">
        <pc:chgData name="Mallineni, Venkata Narayana" userId="03f8c5dc-30b5-49a2-9477-0b05722e5007" providerId="ADAL" clId="{490F24FD-CF48-4FC0-BCA1-E5E43E049B3B}" dt="2024-11-22T21:17:38.131" v="65"/>
        <pc:sldMkLst>
          <pc:docMk/>
          <pc:sldMk cId="815431838" sldId="277"/>
        </pc:sldMkLst>
        <pc:spChg chg="mod">
          <ac:chgData name="Mallineni, Venkata Narayana" userId="03f8c5dc-30b5-49a2-9477-0b05722e5007" providerId="ADAL" clId="{490F24FD-CF48-4FC0-BCA1-E5E43E049B3B}" dt="2024-11-22T15:12:48.649" v="21" actId="27636"/>
          <ac:spMkLst>
            <pc:docMk/>
            <pc:sldMk cId="815431838" sldId="277"/>
            <ac:spMk id="3" creationId="{95EDD39F-7610-6050-D960-9B72CAF44CC9}"/>
          </ac:spMkLst>
        </pc:spChg>
        <pc:spChg chg="del">
          <ac:chgData name="Mallineni, Venkata Narayana" userId="03f8c5dc-30b5-49a2-9477-0b05722e5007" providerId="ADAL" clId="{490F24FD-CF48-4FC0-BCA1-E5E43E049B3B}" dt="2024-11-22T15:12:48.602" v="20"/>
          <ac:spMkLst>
            <pc:docMk/>
            <pc:sldMk cId="815431838" sldId="277"/>
            <ac:spMk id="1052" creationId="{84DF55BE-B4AB-4BA1-BDE1-E9F7FB3F110A}"/>
          </ac:spMkLst>
        </pc:spChg>
        <pc:graphicFrameChg chg="add mod modGraphic">
          <ac:chgData name="Mallineni, Venkata Narayana" userId="03f8c5dc-30b5-49a2-9477-0b05722e5007" providerId="ADAL" clId="{490F24FD-CF48-4FC0-BCA1-E5E43E049B3B}" dt="2024-11-22T21:17:38.131" v="65"/>
          <ac:graphicFrameMkLst>
            <pc:docMk/>
            <pc:sldMk cId="815431838" sldId="277"/>
            <ac:graphicFrameMk id="5" creationId="{33C3AE7F-6B33-9630-9F4B-D6E3C274DCED}"/>
          </ac:graphicFrameMkLst>
        </pc:graphicFrameChg>
        <pc:picChg chg="mod">
          <ac:chgData name="Mallineni, Venkata Narayana" userId="03f8c5dc-30b5-49a2-9477-0b05722e5007" providerId="ADAL" clId="{490F24FD-CF48-4FC0-BCA1-E5E43E049B3B}" dt="2024-11-22T21:17:11.879" v="58" actId="14100"/>
          <ac:picMkLst>
            <pc:docMk/>
            <pc:sldMk cId="815431838" sldId="277"/>
            <ac:picMk id="1026" creationId="{3F644D7D-A018-732A-FC5B-BEBE7588F93E}"/>
          </ac:picMkLst>
        </pc:picChg>
      </pc:sldChg>
      <pc:sldChg chg="delSp modSp add mod setBg delDesignElem">
        <pc:chgData name="Mallineni, Venkata Narayana" userId="03f8c5dc-30b5-49a2-9477-0b05722e5007" providerId="ADAL" clId="{490F24FD-CF48-4FC0-BCA1-E5E43E049B3B}" dt="2024-11-22T21:20:40.622" v="97" actId="27636"/>
        <pc:sldMkLst>
          <pc:docMk/>
          <pc:sldMk cId="1885225643" sldId="278"/>
        </pc:sldMkLst>
        <pc:spChg chg="mod">
          <ac:chgData name="Mallineni, Venkata Narayana" userId="03f8c5dc-30b5-49a2-9477-0b05722e5007" providerId="ADAL" clId="{490F24FD-CF48-4FC0-BCA1-E5E43E049B3B}" dt="2024-11-22T21:20:33.142" v="93" actId="14100"/>
          <ac:spMkLst>
            <pc:docMk/>
            <pc:sldMk cId="1885225643" sldId="278"/>
            <ac:spMk id="2" creationId="{BAA1F90F-59FD-420B-C90D-BD2CD0E33D39}"/>
          </ac:spMkLst>
        </pc:spChg>
        <pc:spChg chg="mod">
          <ac:chgData name="Mallineni, Venkata Narayana" userId="03f8c5dc-30b5-49a2-9477-0b05722e5007" providerId="ADAL" clId="{490F24FD-CF48-4FC0-BCA1-E5E43E049B3B}" dt="2024-11-22T21:20:40.622" v="97" actId="27636"/>
          <ac:spMkLst>
            <pc:docMk/>
            <pc:sldMk cId="1885225643" sldId="278"/>
            <ac:spMk id="4" creationId="{1F0CB2C7-7A41-F581-FB90-C41591307E92}"/>
          </ac:spMkLst>
        </pc:spChg>
        <pc:spChg chg="del">
          <ac:chgData name="Mallineni, Venkata Narayana" userId="03f8c5dc-30b5-49a2-9477-0b05722e5007" providerId="ADAL" clId="{490F24FD-CF48-4FC0-BCA1-E5E43E049B3B}" dt="2024-11-22T15:13:19.520" v="35"/>
          <ac:spMkLst>
            <pc:docMk/>
            <pc:sldMk cId="1885225643" sldId="278"/>
            <ac:spMk id="10" creationId="{2B97F24A-32CE-4C1C-A50D-3016B394DCFB}"/>
          </ac:spMkLst>
        </pc:spChg>
        <pc:spChg chg="del">
          <ac:chgData name="Mallineni, Venkata Narayana" userId="03f8c5dc-30b5-49a2-9477-0b05722e5007" providerId="ADAL" clId="{490F24FD-CF48-4FC0-BCA1-E5E43E049B3B}" dt="2024-11-22T15:13:19.520" v="35"/>
          <ac:spMkLst>
            <pc:docMk/>
            <pc:sldMk cId="1885225643" sldId="278"/>
            <ac:spMk id="12" creationId="{CD8B4F24-440B-49E9-B85D-733523DC064B}"/>
          </ac:spMkLst>
        </pc:spChg>
        <pc:graphicFrameChg chg="mod modGraphic">
          <ac:chgData name="Mallineni, Venkata Narayana" userId="03f8c5dc-30b5-49a2-9477-0b05722e5007" providerId="ADAL" clId="{490F24FD-CF48-4FC0-BCA1-E5E43E049B3B}" dt="2024-11-22T21:20:29.062" v="92" actId="14100"/>
          <ac:graphicFrameMkLst>
            <pc:docMk/>
            <pc:sldMk cId="1885225643" sldId="278"/>
            <ac:graphicFrameMk id="5" creationId="{4CCB1673-30DC-E0DC-4289-08714A593420}"/>
          </ac:graphicFrameMkLst>
        </pc:graphicFrameChg>
      </pc:sldChg>
      <pc:sldChg chg="delSp modSp add mod setBg delDesignElem">
        <pc:chgData name="Mallineni, Venkata Narayana" userId="03f8c5dc-30b5-49a2-9477-0b05722e5007" providerId="ADAL" clId="{490F24FD-CF48-4FC0-BCA1-E5E43E049B3B}" dt="2024-11-22T21:20:14.436" v="91" actId="27636"/>
        <pc:sldMkLst>
          <pc:docMk/>
          <pc:sldMk cId="1047558857" sldId="279"/>
        </pc:sldMkLst>
        <pc:spChg chg="mod">
          <ac:chgData name="Mallineni, Venkata Narayana" userId="03f8c5dc-30b5-49a2-9477-0b05722e5007" providerId="ADAL" clId="{490F24FD-CF48-4FC0-BCA1-E5E43E049B3B}" dt="2024-11-22T21:20:04.109" v="87" actId="14100"/>
          <ac:spMkLst>
            <pc:docMk/>
            <pc:sldMk cId="1047558857" sldId="279"/>
            <ac:spMk id="2" creationId="{770AFBBF-E30B-F437-5E44-0C2D8E7A77B2}"/>
          </ac:spMkLst>
        </pc:spChg>
        <pc:spChg chg="mod">
          <ac:chgData name="Mallineni, Venkata Narayana" userId="03f8c5dc-30b5-49a2-9477-0b05722e5007" providerId="ADAL" clId="{490F24FD-CF48-4FC0-BCA1-E5E43E049B3B}" dt="2024-11-22T21:20:14.436" v="91" actId="27636"/>
          <ac:spMkLst>
            <pc:docMk/>
            <pc:sldMk cId="1047558857" sldId="279"/>
            <ac:spMk id="4" creationId="{1F707BB9-A739-EC4E-F2AE-B775985B62E0}"/>
          </ac:spMkLst>
        </pc:spChg>
        <pc:spChg chg="del">
          <ac:chgData name="Mallineni, Venkata Narayana" userId="03f8c5dc-30b5-49a2-9477-0b05722e5007" providerId="ADAL" clId="{490F24FD-CF48-4FC0-BCA1-E5E43E049B3B}" dt="2024-11-22T15:13:22.526" v="39"/>
          <ac:spMkLst>
            <pc:docMk/>
            <pc:sldMk cId="1047558857" sldId="279"/>
            <ac:spMk id="10" creationId="{E1BDDFCB-CB42-D092-6A2D-75E3F715FC68}"/>
          </ac:spMkLst>
        </pc:spChg>
        <pc:spChg chg="del">
          <ac:chgData name="Mallineni, Venkata Narayana" userId="03f8c5dc-30b5-49a2-9477-0b05722e5007" providerId="ADAL" clId="{490F24FD-CF48-4FC0-BCA1-E5E43E049B3B}" dt="2024-11-22T15:13:22.526" v="39"/>
          <ac:spMkLst>
            <pc:docMk/>
            <pc:sldMk cId="1047558857" sldId="279"/>
            <ac:spMk id="12" creationId="{D36443FA-71A0-8D98-5696-25CE15824702}"/>
          </ac:spMkLst>
        </pc:spChg>
        <pc:graphicFrameChg chg="mod modGraphic">
          <ac:chgData name="Mallineni, Venkata Narayana" userId="03f8c5dc-30b5-49a2-9477-0b05722e5007" providerId="ADAL" clId="{490F24FD-CF48-4FC0-BCA1-E5E43E049B3B}" dt="2024-11-22T21:19:52.547" v="85" actId="14100"/>
          <ac:graphicFrameMkLst>
            <pc:docMk/>
            <pc:sldMk cId="1047558857" sldId="279"/>
            <ac:graphicFrameMk id="5" creationId="{854F4824-1E44-863B-8F17-2BC263B54428}"/>
          </ac:graphicFrameMkLst>
        </pc:graphicFrameChg>
      </pc:sldChg>
    </pc:docChg>
  </pc:docChgLst>
  <pc:docChgLst>
    <pc:chgData name="Wankhede, Prajakta D" userId="S::praj101@iastate.edu::b9dee909-91b5-46f8-bab9-24c3df92418e" providerId="AD" clId="Web-{5BFEBE18-807D-B6F5-2BF7-F5212F1BCFFE}"/>
    <pc:docChg chg="mod addSld delSld modSld">
      <pc:chgData name="Wankhede, Prajakta D" userId="S::praj101@iastate.edu::b9dee909-91b5-46f8-bab9-24c3df92418e" providerId="AD" clId="Web-{5BFEBE18-807D-B6F5-2BF7-F5212F1BCFFE}" dt="2024-11-21T18:58:37.659" v="398" actId="20577"/>
      <pc:docMkLst>
        <pc:docMk/>
      </pc:docMkLst>
      <pc:sldChg chg="modSp del">
        <pc:chgData name="Wankhede, Prajakta D" userId="S::praj101@iastate.edu::b9dee909-91b5-46f8-bab9-24c3df92418e" providerId="AD" clId="Web-{5BFEBE18-807D-B6F5-2BF7-F5212F1BCFFE}" dt="2024-11-20T23:49:49.418" v="224"/>
        <pc:sldMkLst>
          <pc:docMk/>
          <pc:sldMk cId="1635306968" sldId="259"/>
        </pc:sldMkLst>
        <pc:spChg chg="mod">
          <ac:chgData name="Wankhede, Prajakta D" userId="S::praj101@iastate.edu::b9dee909-91b5-46f8-bab9-24c3df92418e" providerId="AD" clId="Web-{5BFEBE18-807D-B6F5-2BF7-F5212F1BCFFE}" dt="2024-11-20T23:14:26.746" v="14" actId="20577"/>
          <ac:spMkLst>
            <pc:docMk/>
            <pc:sldMk cId="1635306968" sldId="259"/>
            <ac:spMk id="3" creationId="{706ECFE7-1459-C01D-0743-9FA77338E5D1}"/>
          </ac:spMkLst>
        </pc:spChg>
      </pc:sldChg>
      <pc:sldChg chg="addSp delSp modSp new">
        <pc:chgData name="Wankhede, Prajakta D" userId="S::praj101@iastate.edu::b9dee909-91b5-46f8-bab9-24c3df92418e" providerId="AD" clId="Web-{5BFEBE18-807D-B6F5-2BF7-F5212F1BCFFE}" dt="2024-11-21T18:58:37.659" v="398" actId="20577"/>
        <pc:sldMkLst>
          <pc:docMk/>
          <pc:sldMk cId="2809521648" sldId="270"/>
        </pc:sldMkLst>
        <pc:spChg chg="mod">
          <ac:chgData name="Wankhede, Prajakta D" userId="S::praj101@iastate.edu::b9dee909-91b5-46f8-bab9-24c3df92418e" providerId="AD" clId="Web-{5BFEBE18-807D-B6F5-2BF7-F5212F1BCFFE}" dt="2024-11-21T18:49:28.546" v="389" actId="20577"/>
          <ac:spMkLst>
            <pc:docMk/>
            <pc:sldMk cId="2809521648" sldId="270"/>
            <ac:spMk id="2" creationId="{CF054131-F4C0-34A8-3EAB-C6659479D19F}"/>
          </ac:spMkLst>
        </pc:spChg>
        <pc:spChg chg="mod">
          <ac:chgData name="Wankhede, Prajakta D" userId="S::praj101@iastate.edu::b9dee909-91b5-46f8-bab9-24c3df92418e" providerId="AD" clId="Web-{5BFEBE18-807D-B6F5-2BF7-F5212F1BCFFE}" dt="2024-11-21T18:58:37.659" v="398" actId="20577"/>
          <ac:spMkLst>
            <pc:docMk/>
            <pc:sldMk cId="2809521648" sldId="270"/>
            <ac:spMk id="3" creationId="{368A92BF-C95D-E262-4141-7B3D1F68EECC}"/>
          </ac:spMkLst>
        </pc:spChg>
        <pc:spChg chg="add mod">
          <ac:chgData name="Wankhede, Prajakta D" userId="S::praj101@iastate.edu::b9dee909-91b5-46f8-bab9-24c3df92418e" providerId="AD" clId="Web-{5BFEBE18-807D-B6F5-2BF7-F5212F1BCFFE}" dt="2024-11-21T00:01:05.385" v="319" actId="1076"/>
          <ac:spMkLst>
            <pc:docMk/>
            <pc:sldMk cId="2809521648" sldId="270"/>
            <ac:spMk id="9" creationId="{37746C68-42FD-98B6-1062-04D7529B9956}"/>
          </ac:spMkLst>
        </pc:spChg>
        <pc:spChg chg="add del mod">
          <ac:chgData name="Wankhede, Prajakta D" userId="S::praj101@iastate.edu::b9dee909-91b5-46f8-bab9-24c3df92418e" providerId="AD" clId="Web-{5BFEBE18-807D-B6F5-2BF7-F5212F1BCFFE}" dt="2024-11-21T00:01:36.512" v="326"/>
          <ac:spMkLst>
            <pc:docMk/>
            <pc:sldMk cId="2809521648" sldId="270"/>
            <ac:spMk id="10" creationId="{4FC57C4A-1773-CD69-E8A1-FD6FE323AA7B}"/>
          </ac:spMkLst>
        </pc:spChg>
        <pc:spChg chg="add mod">
          <ac:chgData name="Wankhede, Prajakta D" userId="S::praj101@iastate.edu::b9dee909-91b5-46f8-bab9-24c3df92418e" providerId="AD" clId="Web-{5BFEBE18-807D-B6F5-2BF7-F5212F1BCFFE}" dt="2024-11-21T00:03:29.582" v="359" actId="1076"/>
          <ac:spMkLst>
            <pc:docMk/>
            <pc:sldMk cId="2809521648" sldId="270"/>
            <ac:spMk id="11" creationId="{1C6963A6-757A-DC9D-E226-114965075274}"/>
          </ac:spMkLst>
        </pc:spChg>
        <pc:spChg chg="add mod">
          <ac:chgData name="Wankhede, Prajakta D" userId="S::praj101@iastate.edu::b9dee909-91b5-46f8-bab9-24c3df92418e" providerId="AD" clId="Web-{5BFEBE18-807D-B6F5-2BF7-F5212F1BCFFE}" dt="2024-11-21T00:03:31.770" v="360" actId="1076"/>
          <ac:spMkLst>
            <pc:docMk/>
            <pc:sldMk cId="2809521648" sldId="270"/>
            <ac:spMk id="12" creationId="{2214B458-63A0-9805-EC34-947D37B3DA69}"/>
          </ac:spMkLst>
        </pc:spChg>
        <pc:spChg chg="add mod">
          <ac:chgData name="Wankhede, Prajakta D" userId="S::praj101@iastate.edu::b9dee909-91b5-46f8-bab9-24c3df92418e" providerId="AD" clId="Web-{5BFEBE18-807D-B6F5-2BF7-F5212F1BCFFE}" dt="2024-11-21T00:08:31.211" v="380" actId="1076"/>
          <ac:spMkLst>
            <pc:docMk/>
            <pc:sldMk cId="2809521648" sldId="270"/>
            <ac:spMk id="13" creationId="{EE423B25-14DE-9F8E-C342-5C5829613285}"/>
          </ac:spMkLst>
        </pc:spChg>
        <pc:spChg chg="add mod">
          <ac:chgData name="Wankhede, Prajakta D" userId="S::praj101@iastate.edu::b9dee909-91b5-46f8-bab9-24c3df92418e" providerId="AD" clId="Web-{5BFEBE18-807D-B6F5-2BF7-F5212F1BCFFE}" dt="2024-11-21T00:08:27.899" v="379" actId="1076"/>
          <ac:spMkLst>
            <pc:docMk/>
            <pc:sldMk cId="2809521648" sldId="270"/>
            <ac:spMk id="14" creationId="{8CA1C3D9-53BB-5CD0-B669-BAD4E1155078}"/>
          </ac:spMkLst>
        </pc:spChg>
        <pc:spChg chg="add mod">
          <ac:chgData name="Wankhede, Prajakta D" userId="S::praj101@iastate.edu::b9dee909-91b5-46f8-bab9-24c3df92418e" providerId="AD" clId="Web-{5BFEBE18-807D-B6F5-2BF7-F5212F1BCFFE}" dt="2024-11-21T00:03:24.676" v="358" actId="1076"/>
          <ac:spMkLst>
            <pc:docMk/>
            <pc:sldMk cId="2809521648" sldId="270"/>
            <ac:spMk id="15" creationId="{4D85E478-CFEE-BFA9-DCFC-138DAAB25ECB}"/>
          </ac:spMkLst>
        </pc:spChg>
        <pc:spChg chg="add del mod">
          <ac:chgData name="Wankhede, Prajakta D" userId="S::praj101@iastate.edu::b9dee909-91b5-46f8-bab9-24c3df92418e" providerId="AD" clId="Web-{5BFEBE18-807D-B6F5-2BF7-F5212F1BCFFE}" dt="2024-11-21T00:02:16.030" v="340"/>
          <ac:spMkLst>
            <pc:docMk/>
            <pc:sldMk cId="2809521648" sldId="270"/>
            <ac:spMk id="16" creationId="{874A9657-CCBF-89B0-8F77-F40192E5CAD5}"/>
          </ac:spMkLst>
        </pc:spChg>
        <pc:spChg chg="add mod">
          <ac:chgData name="Wankhede, Prajakta D" userId="S::praj101@iastate.edu::b9dee909-91b5-46f8-bab9-24c3df92418e" providerId="AD" clId="Web-{5BFEBE18-807D-B6F5-2BF7-F5212F1BCFFE}" dt="2024-11-21T18:10:31.160" v="383" actId="1076"/>
          <ac:spMkLst>
            <pc:docMk/>
            <pc:sldMk cId="2809521648" sldId="270"/>
            <ac:spMk id="17" creationId="{5CEAFA71-ECE9-2F9E-BE54-4491D2459582}"/>
          </ac:spMkLst>
        </pc:spChg>
        <pc:spChg chg="add mod">
          <ac:chgData name="Wankhede, Prajakta D" userId="S::praj101@iastate.edu::b9dee909-91b5-46f8-bab9-24c3df92418e" providerId="AD" clId="Web-{5BFEBE18-807D-B6F5-2BF7-F5212F1BCFFE}" dt="2024-11-21T00:06:55.752" v="375" actId="1076"/>
          <ac:spMkLst>
            <pc:docMk/>
            <pc:sldMk cId="2809521648" sldId="270"/>
            <ac:spMk id="18" creationId="{B1BB851A-CDE3-338B-8869-84BB638841A1}"/>
          </ac:spMkLst>
        </pc:spChg>
        <pc:spChg chg="add mod">
          <ac:chgData name="Wankhede, Prajakta D" userId="S::praj101@iastate.edu::b9dee909-91b5-46f8-bab9-24c3df92418e" providerId="AD" clId="Web-{5BFEBE18-807D-B6F5-2BF7-F5212F1BCFFE}" dt="2024-11-21T18:10:44.972" v="385" actId="1076"/>
          <ac:spMkLst>
            <pc:docMk/>
            <pc:sldMk cId="2809521648" sldId="270"/>
            <ac:spMk id="19" creationId="{0BE5C883-1790-5BC6-1720-59496730BF79}"/>
          </ac:spMkLst>
        </pc:spChg>
        <pc:picChg chg="add del mod">
          <ac:chgData name="Wankhede, Prajakta D" userId="S::praj101@iastate.edu::b9dee909-91b5-46f8-bab9-24c3df92418e" providerId="AD" clId="Web-{5BFEBE18-807D-B6F5-2BF7-F5212F1BCFFE}" dt="2024-11-20T23:34:05.543" v="129"/>
          <ac:picMkLst>
            <pc:docMk/>
            <pc:sldMk cId="2809521648" sldId="270"/>
            <ac:picMk id="7" creationId="{986117FE-3C92-8EE4-A2E3-550E8EF6C8E1}"/>
          </ac:picMkLst>
        </pc:picChg>
        <pc:picChg chg="add del mod">
          <ac:chgData name="Wankhede, Prajakta D" userId="S::praj101@iastate.edu::b9dee909-91b5-46f8-bab9-24c3df92418e" providerId="AD" clId="Web-{5BFEBE18-807D-B6F5-2BF7-F5212F1BCFFE}" dt="2024-11-20T23:39:28.690" v="168"/>
          <ac:picMkLst>
            <pc:docMk/>
            <pc:sldMk cId="2809521648" sldId="270"/>
            <ac:picMk id="8" creationId="{37154FE9-788A-33CF-8033-237D3FD13468}"/>
          </ac:picMkLst>
        </pc:picChg>
      </pc:sldChg>
      <pc:sldChg chg="addSp modSp new">
        <pc:chgData name="Wankhede, Prajakta D" userId="S::praj101@iastate.edu::b9dee909-91b5-46f8-bab9-24c3df92418e" providerId="AD" clId="Web-{5BFEBE18-807D-B6F5-2BF7-F5212F1BCFFE}" dt="2024-11-20T23:48:37.071" v="216" actId="1076"/>
        <pc:sldMkLst>
          <pc:docMk/>
          <pc:sldMk cId="316317876" sldId="271"/>
        </pc:sldMkLst>
        <pc:spChg chg="mod">
          <ac:chgData name="Wankhede, Prajakta D" userId="S::praj101@iastate.edu::b9dee909-91b5-46f8-bab9-24c3df92418e" providerId="AD" clId="Web-{5BFEBE18-807D-B6F5-2BF7-F5212F1BCFFE}" dt="2024-11-20T23:13:54.790" v="5" actId="20577"/>
          <ac:spMkLst>
            <pc:docMk/>
            <pc:sldMk cId="316317876" sldId="271"/>
            <ac:spMk id="2" creationId="{6A6C1839-51F9-770E-A55B-867FD63E0D93}"/>
          </ac:spMkLst>
        </pc:spChg>
        <pc:spChg chg="mod">
          <ac:chgData name="Wankhede, Prajakta D" userId="S::praj101@iastate.edu::b9dee909-91b5-46f8-bab9-24c3df92418e" providerId="AD" clId="Web-{5BFEBE18-807D-B6F5-2BF7-F5212F1BCFFE}" dt="2024-11-20T23:45:29.401" v="198" actId="20577"/>
          <ac:spMkLst>
            <pc:docMk/>
            <pc:sldMk cId="316317876" sldId="271"/>
            <ac:spMk id="3" creationId="{3E71E0BB-21D1-D955-27F4-9B3268FCC5F1}"/>
          </ac:spMkLst>
        </pc:spChg>
        <pc:picChg chg="add mod">
          <ac:chgData name="Wankhede, Prajakta D" userId="S::praj101@iastate.edu::b9dee909-91b5-46f8-bab9-24c3df92418e" providerId="AD" clId="Web-{5BFEBE18-807D-B6F5-2BF7-F5212F1BCFFE}" dt="2024-11-20T23:48:37.071" v="216" actId="1076"/>
          <ac:picMkLst>
            <pc:docMk/>
            <pc:sldMk cId="316317876" sldId="271"/>
            <ac:picMk id="7" creationId="{C69BDCA7-CB96-EA9C-7D49-CB4EB48C8B74}"/>
          </ac:picMkLst>
        </pc:picChg>
      </pc:sldChg>
      <pc:sldChg chg="addSp delSp modSp add replId">
        <pc:chgData name="Wankhede, Prajakta D" userId="S::praj101@iastate.edu::b9dee909-91b5-46f8-bab9-24c3df92418e" providerId="AD" clId="Web-{5BFEBE18-807D-B6F5-2BF7-F5212F1BCFFE}" dt="2024-11-20T23:49:15.494" v="223" actId="14100"/>
        <pc:sldMkLst>
          <pc:docMk/>
          <pc:sldMk cId="957387673" sldId="272"/>
        </pc:sldMkLst>
        <pc:picChg chg="del">
          <ac:chgData name="Wankhede, Prajakta D" userId="S::praj101@iastate.edu::b9dee909-91b5-46f8-bab9-24c3df92418e" providerId="AD" clId="Web-{5BFEBE18-807D-B6F5-2BF7-F5212F1BCFFE}" dt="2024-11-20T23:46:24.452" v="204"/>
          <ac:picMkLst>
            <pc:docMk/>
            <pc:sldMk cId="957387673" sldId="272"/>
            <ac:picMk id="7" creationId="{C69BDCA7-CB96-EA9C-7D49-CB4EB48C8B74}"/>
          </ac:picMkLst>
        </pc:picChg>
        <pc:picChg chg="add mod">
          <ac:chgData name="Wankhede, Prajakta D" userId="S::praj101@iastate.edu::b9dee909-91b5-46f8-bab9-24c3df92418e" providerId="AD" clId="Web-{5BFEBE18-807D-B6F5-2BF7-F5212F1BCFFE}" dt="2024-11-20T23:49:15.494" v="223" actId="14100"/>
          <ac:picMkLst>
            <pc:docMk/>
            <pc:sldMk cId="957387673" sldId="272"/>
            <ac:picMk id="8" creationId="{CFABE6BA-3824-5F84-17CE-D4EE4F8EC3D4}"/>
          </ac:picMkLst>
        </pc:picChg>
      </pc:sldChg>
      <pc:sldChg chg="addSp delSp modSp add replId">
        <pc:chgData name="Wankhede, Prajakta D" userId="S::praj101@iastate.edu::b9dee909-91b5-46f8-bab9-24c3df92418e" providerId="AD" clId="Web-{5BFEBE18-807D-B6F5-2BF7-F5212F1BCFFE}" dt="2024-11-20T23:49:04.368" v="222" actId="1076"/>
        <pc:sldMkLst>
          <pc:docMk/>
          <pc:sldMk cId="153673419" sldId="273"/>
        </pc:sldMkLst>
        <pc:picChg chg="add mod">
          <ac:chgData name="Wankhede, Prajakta D" userId="S::praj101@iastate.edu::b9dee909-91b5-46f8-bab9-24c3df92418e" providerId="AD" clId="Web-{5BFEBE18-807D-B6F5-2BF7-F5212F1BCFFE}" dt="2024-11-20T23:49:04.368" v="222" actId="1076"/>
          <ac:picMkLst>
            <pc:docMk/>
            <pc:sldMk cId="153673419" sldId="273"/>
            <ac:picMk id="7" creationId="{419FD11B-E161-1B19-5409-413AC0CDEDA8}"/>
          </ac:picMkLst>
        </pc:picChg>
        <pc:picChg chg="del">
          <ac:chgData name="Wankhede, Prajakta D" userId="S::praj101@iastate.edu::b9dee909-91b5-46f8-bab9-24c3df92418e" providerId="AD" clId="Web-{5BFEBE18-807D-B6F5-2BF7-F5212F1BCFFE}" dt="2024-11-20T23:47:43.285" v="212"/>
          <ac:picMkLst>
            <pc:docMk/>
            <pc:sldMk cId="153673419" sldId="273"/>
            <ac:picMk id="8" creationId="{CFABE6BA-3824-5F84-17CE-D4EE4F8EC3D4}"/>
          </ac:picMkLst>
        </pc:picChg>
      </pc:sldChg>
      <pc:sldChg chg="new del">
        <pc:chgData name="Wankhede, Prajakta D" userId="S::praj101@iastate.edu::b9dee909-91b5-46f8-bab9-24c3df92418e" providerId="AD" clId="Web-{5BFEBE18-807D-B6F5-2BF7-F5212F1BCFFE}" dt="2024-11-20T23:47:20.877" v="210"/>
        <pc:sldMkLst>
          <pc:docMk/>
          <pc:sldMk cId="3970279293" sldId="273"/>
        </pc:sldMkLst>
      </pc:sldChg>
    </pc:docChg>
  </pc:docChgLst>
  <pc:docChgLst>
    <pc:chgData name="Schram, Benjamin T" userId="S::btschram@iastate.edu::e59f963d-fba4-4744-8db1-88a0446624a6" providerId="AD" clId="Web-{EE7989E5-A046-7CD4-AC1B-6C3F80FA6CA1}"/>
    <pc:docChg chg="addSld delSld modSld sldOrd addMainMaster delMainMaster">
      <pc:chgData name="Schram, Benjamin T" userId="S::btschram@iastate.edu::e59f963d-fba4-4744-8db1-88a0446624a6" providerId="AD" clId="Web-{EE7989E5-A046-7CD4-AC1B-6C3F80FA6CA1}" dt="2024-11-17T20:47:00.805" v="749"/>
      <pc:docMkLst>
        <pc:docMk/>
      </pc:docMkLst>
      <pc:sldChg chg="modSp mod modClrScheme chgLayout">
        <pc:chgData name="Schram, Benjamin T" userId="S::btschram@iastate.edu::e59f963d-fba4-4744-8db1-88a0446624a6" providerId="AD" clId="Web-{EE7989E5-A046-7CD4-AC1B-6C3F80FA6CA1}" dt="2024-11-17T20:47:00.805" v="749"/>
        <pc:sldMkLst>
          <pc:docMk/>
          <pc:sldMk cId="109857222" sldId="256"/>
        </pc:sldMkLst>
        <pc:spChg chg="mod ord">
          <ac:chgData name="Schram, Benjamin T" userId="S::btschram@iastate.edu::e59f963d-fba4-4744-8db1-88a0446624a6" providerId="AD" clId="Web-{EE7989E5-A046-7CD4-AC1B-6C3F80FA6CA1}" dt="2024-11-17T20:47:00.805" v="749"/>
          <ac:spMkLst>
            <pc:docMk/>
            <pc:sldMk cId="109857222" sldId="256"/>
            <ac:spMk id="2" creationId="{00000000-0000-0000-0000-000000000000}"/>
          </ac:spMkLst>
        </pc:spChg>
        <pc:spChg chg="mod ord">
          <ac:chgData name="Schram, Benjamin T" userId="S::btschram@iastate.edu::e59f963d-fba4-4744-8db1-88a0446624a6" providerId="AD" clId="Web-{EE7989E5-A046-7CD4-AC1B-6C3F80FA6CA1}" dt="2024-11-17T20:47:00.805" v="749"/>
          <ac:spMkLst>
            <pc:docMk/>
            <pc:sldMk cId="109857222" sldId="256"/>
            <ac:spMk id="3" creationId="{00000000-0000-0000-0000-000000000000}"/>
          </ac:spMkLst>
        </pc:spChg>
      </pc:sldChg>
      <pc:sldChg chg="modSp new mod modClrScheme chgLayout">
        <pc:chgData name="Schram, Benjamin T" userId="S::btschram@iastate.edu::e59f963d-fba4-4744-8db1-88a0446624a6" providerId="AD" clId="Web-{EE7989E5-A046-7CD4-AC1B-6C3F80FA6CA1}" dt="2024-11-17T20:47:00.805" v="749"/>
        <pc:sldMkLst>
          <pc:docMk/>
          <pc:sldMk cId="101313200" sldId="257"/>
        </pc:sldMkLst>
        <pc:spChg chg="mod ord">
          <ac:chgData name="Schram, Benjamin T" userId="S::btschram@iastate.edu::e59f963d-fba4-4744-8db1-88a0446624a6" providerId="AD" clId="Web-{EE7989E5-A046-7CD4-AC1B-6C3F80FA6CA1}" dt="2024-11-17T20:47:00.805" v="749"/>
          <ac:spMkLst>
            <pc:docMk/>
            <pc:sldMk cId="101313200" sldId="257"/>
            <ac:spMk id="2" creationId="{B116A740-C6A6-DA0F-D611-E37D851D4145}"/>
          </ac:spMkLst>
        </pc:spChg>
        <pc:spChg chg="mod ord">
          <ac:chgData name="Schram, Benjamin T" userId="S::btschram@iastate.edu::e59f963d-fba4-4744-8db1-88a0446624a6" providerId="AD" clId="Web-{EE7989E5-A046-7CD4-AC1B-6C3F80FA6CA1}" dt="2024-11-17T20:47:00.805" v="749"/>
          <ac:spMkLst>
            <pc:docMk/>
            <pc:sldMk cId="101313200" sldId="257"/>
            <ac:spMk id="3" creationId="{A228186C-7377-C8AD-999E-A8390721A279}"/>
          </ac:spMkLst>
        </pc:spChg>
      </pc:sldChg>
      <pc:sldChg chg="modSp new mod ord modClrScheme chgLayout">
        <pc:chgData name="Schram, Benjamin T" userId="S::btschram@iastate.edu::e59f963d-fba4-4744-8db1-88a0446624a6" providerId="AD" clId="Web-{EE7989E5-A046-7CD4-AC1B-6C3F80FA6CA1}" dt="2024-11-17T20:47:00.805" v="749"/>
        <pc:sldMkLst>
          <pc:docMk/>
          <pc:sldMk cId="2255435283" sldId="258"/>
        </pc:sldMkLst>
      </pc:sldChg>
      <pc:sldChg chg="modSp new mod modClrScheme chgLayout">
        <pc:chgData name="Schram, Benjamin T" userId="S::btschram@iastate.edu::e59f963d-fba4-4744-8db1-88a0446624a6" providerId="AD" clId="Web-{EE7989E5-A046-7CD4-AC1B-6C3F80FA6CA1}" dt="2024-11-17T20:47:00.805" v="749"/>
        <pc:sldMkLst>
          <pc:docMk/>
          <pc:sldMk cId="1635306968" sldId="259"/>
        </pc:sldMkLst>
      </pc:sldChg>
      <pc:sldChg chg="modSp new mod modClrScheme chgLayout">
        <pc:chgData name="Schram, Benjamin T" userId="S::btschram@iastate.edu::e59f963d-fba4-4744-8db1-88a0446624a6" providerId="AD" clId="Web-{EE7989E5-A046-7CD4-AC1B-6C3F80FA6CA1}" dt="2024-11-17T20:47:00.805" v="749"/>
        <pc:sldMkLst>
          <pc:docMk/>
          <pc:sldMk cId="1285061951" sldId="260"/>
        </pc:sldMkLst>
        <pc:spChg chg="mod ord">
          <ac:chgData name="Schram, Benjamin T" userId="S::btschram@iastate.edu::e59f963d-fba4-4744-8db1-88a0446624a6" providerId="AD" clId="Web-{EE7989E5-A046-7CD4-AC1B-6C3F80FA6CA1}" dt="2024-11-17T20:47:00.805" v="749"/>
          <ac:spMkLst>
            <pc:docMk/>
            <pc:sldMk cId="1285061951" sldId="260"/>
            <ac:spMk id="2" creationId="{3ADB52D8-5BE1-E216-F8D4-419A444F325D}"/>
          </ac:spMkLst>
        </pc:spChg>
        <pc:spChg chg="mod ord">
          <ac:chgData name="Schram, Benjamin T" userId="S::btschram@iastate.edu::e59f963d-fba4-4744-8db1-88a0446624a6" providerId="AD" clId="Web-{EE7989E5-A046-7CD4-AC1B-6C3F80FA6CA1}" dt="2024-11-17T20:47:00.805" v="749"/>
          <ac:spMkLst>
            <pc:docMk/>
            <pc:sldMk cId="1285061951" sldId="260"/>
            <ac:spMk id="3" creationId="{3E5AF6D4-8B72-59FD-76AC-7381BE22180D}"/>
          </ac:spMkLst>
        </pc:spChg>
      </pc:sldChg>
      <pc:sldChg chg="modSp new mod modClrScheme chgLayout">
        <pc:chgData name="Schram, Benjamin T" userId="S::btschram@iastate.edu::e59f963d-fba4-4744-8db1-88a0446624a6" providerId="AD" clId="Web-{EE7989E5-A046-7CD4-AC1B-6C3F80FA6CA1}" dt="2024-11-17T20:47:00.805" v="749"/>
        <pc:sldMkLst>
          <pc:docMk/>
          <pc:sldMk cId="2902938932" sldId="261"/>
        </pc:sldMkLst>
        <pc:spChg chg="mod ord">
          <ac:chgData name="Schram, Benjamin T" userId="S::btschram@iastate.edu::e59f963d-fba4-4744-8db1-88a0446624a6" providerId="AD" clId="Web-{EE7989E5-A046-7CD4-AC1B-6C3F80FA6CA1}" dt="2024-11-17T20:47:00.805" v="749"/>
          <ac:spMkLst>
            <pc:docMk/>
            <pc:sldMk cId="2902938932" sldId="261"/>
            <ac:spMk id="2" creationId="{52E29887-3D2A-4227-526E-202E05767EC2}"/>
          </ac:spMkLst>
        </pc:spChg>
        <pc:spChg chg="mod ord">
          <ac:chgData name="Schram, Benjamin T" userId="S::btschram@iastate.edu::e59f963d-fba4-4744-8db1-88a0446624a6" providerId="AD" clId="Web-{EE7989E5-A046-7CD4-AC1B-6C3F80FA6CA1}" dt="2024-11-17T20:47:00.805" v="749"/>
          <ac:spMkLst>
            <pc:docMk/>
            <pc:sldMk cId="2902938932" sldId="261"/>
            <ac:spMk id="3" creationId="{74D6380B-4CC7-9D64-2FCA-84F4C56761C8}"/>
          </ac:spMkLst>
        </pc:spChg>
      </pc:sldChg>
      <pc:sldChg chg="modSp new mod ord modClrScheme chgLayout">
        <pc:chgData name="Schram, Benjamin T" userId="S::btschram@iastate.edu::e59f963d-fba4-4744-8db1-88a0446624a6" providerId="AD" clId="Web-{EE7989E5-A046-7CD4-AC1B-6C3F80FA6CA1}" dt="2024-11-17T20:47:00.805" v="749"/>
        <pc:sldMkLst>
          <pc:docMk/>
          <pc:sldMk cId="2301903037" sldId="262"/>
        </pc:sldMkLst>
        <pc:spChg chg="mod ord">
          <ac:chgData name="Schram, Benjamin T" userId="S::btschram@iastate.edu::e59f963d-fba4-4744-8db1-88a0446624a6" providerId="AD" clId="Web-{EE7989E5-A046-7CD4-AC1B-6C3F80FA6CA1}" dt="2024-11-17T20:47:00.805" v="749"/>
          <ac:spMkLst>
            <pc:docMk/>
            <pc:sldMk cId="2301903037" sldId="262"/>
            <ac:spMk id="2" creationId="{7D8E99C0-4127-4082-ABC8-BEA91553FC3B}"/>
          </ac:spMkLst>
        </pc:spChg>
        <pc:spChg chg="mod ord">
          <ac:chgData name="Schram, Benjamin T" userId="S::btschram@iastate.edu::e59f963d-fba4-4744-8db1-88a0446624a6" providerId="AD" clId="Web-{EE7989E5-A046-7CD4-AC1B-6C3F80FA6CA1}" dt="2024-11-17T20:47:00.805" v="749"/>
          <ac:spMkLst>
            <pc:docMk/>
            <pc:sldMk cId="2301903037" sldId="262"/>
            <ac:spMk id="3" creationId="{01DF8BD0-FA7B-035B-CD9F-FF3F4455D749}"/>
          </ac:spMkLst>
        </pc:spChg>
      </pc:sldChg>
      <pc:sldChg chg="modSp new mod modClrScheme chgLayout">
        <pc:chgData name="Schram, Benjamin T" userId="S::btschram@iastate.edu::e59f963d-fba4-4744-8db1-88a0446624a6" providerId="AD" clId="Web-{EE7989E5-A046-7CD4-AC1B-6C3F80FA6CA1}" dt="2024-11-17T20:47:00.805" v="749"/>
        <pc:sldMkLst>
          <pc:docMk/>
          <pc:sldMk cId="3295738505" sldId="263"/>
        </pc:sldMkLst>
        <pc:spChg chg="mod ord">
          <ac:chgData name="Schram, Benjamin T" userId="S::btschram@iastate.edu::e59f963d-fba4-4744-8db1-88a0446624a6" providerId="AD" clId="Web-{EE7989E5-A046-7CD4-AC1B-6C3F80FA6CA1}" dt="2024-11-17T20:47:00.805" v="749"/>
          <ac:spMkLst>
            <pc:docMk/>
            <pc:sldMk cId="3295738505" sldId="263"/>
            <ac:spMk id="2" creationId="{6267E1AA-1AEE-74F4-5FDC-588EBBB9AC15}"/>
          </ac:spMkLst>
        </pc:spChg>
        <pc:spChg chg="mod ord">
          <ac:chgData name="Schram, Benjamin T" userId="S::btschram@iastate.edu::e59f963d-fba4-4744-8db1-88a0446624a6" providerId="AD" clId="Web-{EE7989E5-A046-7CD4-AC1B-6C3F80FA6CA1}" dt="2024-11-17T20:47:00.805" v="749"/>
          <ac:spMkLst>
            <pc:docMk/>
            <pc:sldMk cId="3295738505" sldId="263"/>
            <ac:spMk id="3" creationId="{04383E8A-19F9-F2F3-321A-1C785C6B071D}"/>
          </ac:spMkLst>
        </pc:spChg>
      </pc:sldChg>
      <pc:sldChg chg="new del">
        <pc:chgData name="Schram, Benjamin T" userId="S::btschram@iastate.edu::e59f963d-fba4-4744-8db1-88a0446624a6" providerId="AD" clId="Web-{EE7989E5-A046-7CD4-AC1B-6C3F80FA6CA1}" dt="2024-11-17T20:42:44.342" v="709"/>
        <pc:sldMkLst>
          <pc:docMk/>
          <pc:sldMk cId="1951401164" sldId="264"/>
        </pc:sldMkLst>
      </pc:sldChg>
      <pc:sldChg chg="modSp new del">
        <pc:chgData name="Schram, Benjamin T" userId="S::btschram@iastate.edu::e59f963d-fba4-4744-8db1-88a0446624a6" providerId="AD" clId="Web-{EE7989E5-A046-7CD4-AC1B-6C3F80FA6CA1}" dt="2024-11-17T20:42:46.030" v="710"/>
        <pc:sldMkLst>
          <pc:docMk/>
          <pc:sldMk cId="1292248751" sldId="265"/>
        </pc:sldMkLst>
      </pc:sldChg>
      <pc:sldMasterChg chg="del delSldLayout">
        <pc:chgData name="Schram, Benjamin T" userId="S::btschram@iastate.edu::e59f963d-fba4-4744-8db1-88a0446624a6" providerId="AD" clId="Web-{EE7989E5-A046-7CD4-AC1B-6C3F80FA6CA1}" dt="2024-11-17T20:46:37.445" v="740"/>
        <pc:sldMasterMkLst>
          <pc:docMk/>
          <pc:sldMasterMk cId="2460954070" sldId="2147483660"/>
        </pc:sldMasterMkLst>
        <pc:sldLayoutChg chg="del">
          <pc:chgData name="Schram, Benjamin T" userId="S::btschram@iastate.edu::e59f963d-fba4-4744-8db1-88a0446624a6" providerId="AD" clId="Web-{EE7989E5-A046-7CD4-AC1B-6C3F80FA6CA1}" dt="2024-11-17T20:46:37.445" v="740"/>
          <pc:sldLayoutMkLst>
            <pc:docMk/>
            <pc:sldMasterMk cId="2460954070" sldId="2147483660"/>
            <pc:sldLayoutMk cId="2385387890" sldId="2147483661"/>
          </pc:sldLayoutMkLst>
        </pc:sldLayoutChg>
        <pc:sldLayoutChg chg="del">
          <pc:chgData name="Schram, Benjamin T" userId="S::btschram@iastate.edu::e59f963d-fba4-4744-8db1-88a0446624a6" providerId="AD" clId="Web-{EE7989E5-A046-7CD4-AC1B-6C3F80FA6CA1}" dt="2024-11-17T20:46:37.445" v="740"/>
          <pc:sldLayoutMkLst>
            <pc:docMk/>
            <pc:sldMasterMk cId="2460954070" sldId="2147483660"/>
            <pc:sldLayoutMk cId="949138452" sldId="2147483662"/>
          </pc:sldLayoutMkLst>
        </pc:sldLayoutChg>
        <pc:sldLayoutChg chg="del">
          <pc:chgData name="Schram, Benjamin T" userId="S::btschram@iastate.edu::e59f963d-fba4-4744-8db1-88a0446624a6" providerId="AD" clId="Web-{EE7989E5-A046-7CD4-AC1B-6C3F80FA6CA1}" dt="2024-11-17T20:46:37.445" v="740"/>
          <pc:sldLayoutMkLst>
            <pc:docMk/>
            <pc:sldMasterMk cId="2460954070" sldId="2147483660"/>
            <pc:sldLayoutMk cId="2591524520" sldId="2147483663"/>
          </pc:sldLayoutMkLst>
        </pc:sldLayoutChg>
        <pc:sldLayoutChg chg="del">
          <pc:chgData name="Schram, Benjamin T" userId="S::btschram@iastate.edu::e59f963d-fba4-4744-8db1-88a0446624a6" providerId="AD" clId="Web-{EE7989E5-A046-7CD4-AC1B-6C3F80FA6CA1}" dt="2024-11-17T20:46:37.445" v="740"/>
          <pc:sldLayoutMkLst>
            <pc:docMk/>
            <pc:sldMasterMk cId="2460954070" sldId="2147483660"/>
            <pc:sldLayoutMk cId="1203092039" sldId="2147483664"/>
          </pc:sldLayoutMkLst>
        </pc:sldLayoutChg>
        <pc:sldLayoutChg chg="del">
          <pc:chgData name="Schram, Benjamin T" userId="S::btschram@iastate.edu::e59f963d-fba4-4744-8db1-88a0446624a6" providerId="AD" clId="Web-{EE7989E5-A046-7CD4-AC1B-6C3F80FA6CA1}" dt="2024-11-17T20:46:37.445" v="740"/>
          <pc:sldLayoutMkLst>
            <pc:docMk/>
            <pc:sldMasterMk cId="2460954070" sldId="2147483660"/>
            <pc:sldLayoutMk cId="3733172339" sldId="2147483665"/>
          </pc:sldLayoutMkLst>
        </pc:sldLayoutChg>
        <pc:sldLayoutChg chg="del">
          <pc:chgData name="Schram, Benjamin T" userId="S::btschram@iastate.edu::e59f963d-fba4-4744-8db1-88a0446624a6" providerId="AD" clId="Web-{EE7989E5-A046-7CD4-AC1B-6C3F80FA6CA1}" dt="2024-11-17T20:46:37.445" v="740"/>
          <pc:sldLayoutMkLst>
            <pc:docMk/>
            <pc:sldMasterMk cId="2460954070" sldId="2147483660"/>
            <pc:sldLayoutMk cId="3210312558" sldId="2147483666"/>
          </pc:sldLayoutMkLst>
        </pc:sldLayoutChg>
        <pc:sldLayoutChg chg="del">
          <pc:chgData name="Schram, Benjamin T" userId="S::btschram@iastate.edu::e59f963d-fba4-4744-8db1-88a0446624a6" providerId="AD" clId="Web-{EE7989E5-A046-7CD4-AC1B-6C3F80FA6CA1}" dt="2024-11-17T20:46:37.445" v="740"/>
          <pc:sldLayoutMkLst>
            <pc:docMk/>
            <pc:sldMasterMk cId="2460954070" sldId="2147483660"/>
            <pc:sldLayoutMk cId="3146388984" sldId="2147483667"/>
          </pc:sldLayoutMkLst>
        </pc:sldLayoutChg>
        <pc:sldLayoutChg chg="del">
          <pc:chgData name="Schram, Benjamin T" userId="S::btschram@iastate.edu::e59f963d-fba4-4744-8db1-88a0446624a6" providerId="AD" clId="Web-{EE7989E5-A046-7CD4-AC1B-6C3F80FA6CA1}" dt="2024-11-17T20:46:37.445" v="740"/>
          <pc:sldLayoutMkLst>
            <pc:docMk/>
            <pc:sldMasterMk cId="2460954070" sldId="2147483660"/>
            <pc:sldLayoutMk cId="3171841454" sldId="2147483668"/>
          </pc:sldLayoutMkLst>
        </pc:sldLayoutChg>
        <pc:sldLayoutChg chg="del">
          <pc:chgData name="Schram, Benjamin T" userId="S::btschram@iastate.edu::e59f963d-fba4-4744-8db1-88a0446624a6" providerId="AD" clId="Web-{EE7989E5-A046-7CD4-AC1B-6C3F80FA6CA1}" dt="2024-11-17T20:46:37.445" v="740"/>
          <pc:sldLayoutMkLst>
            <pc:docMk/>
            <pc:sldMasterMk cId="2460954070" sldId="2147483660"/>
            <pc:sldLayoutMk cId="1718958274" sldId="2147483669"/>
          </pc:sldLayoutMkLst>
        </pc:sldLayoutChg>
        <pc:sldLayoutChg chg="del">
          <pc:chgData name="Schram, Benjamin T" userId="S::btschram@iastate.edu::e59f963d-fba4-4744-8db1-88a0446624a6" providerId="AD" clId="Web-{EE7989E5-A046-7CD4-AC1B-6C3F80FA6CA1}" dt="2024-11-17T20:46:37.445" v="740"/>
          <pc:sldLayoutMkLst>
            <pc:docMk/>
            <pc:sldMasterMk cId="2460954070" sldId="2147483660"/>
            <pc:sldLayoutMk cId="2202905451" sldId="2147483670"/>
          </pc:sldLayoutMkLst>
        </pc:sldLayoutChg>
        <pc:sldLayoutChg chg="del">
          <pc:chgData name="Schram, Benjamin T" userId="S::btschram@iastate.edu::e59f963d-fba4-4744-8db1-88a0446624a6" providerId="AD" clId="Web-{EE7989E5-A046-7CD4-AC1B-6C3F80FA6CA1}" dt="2024-11-17T20:46:37.445" v="740"/>
          <pc:sldLayoutMkLst>
            <pc:docMk/>
            <pc:sldMasterMk cId="2460954070" sldId="2147483660"/>
            <pc:sldLayoutMk cId="3479445657" sldId="2147483671"/>
          </pc:sldLayoutMkLst>
        </pc:sldLayoutChg>
      </pc:sldMasterChg>
      <pc:sldMasterChg chg="add del addSldLayout delSldLayout modSldLayout">
        <pc:chgData name="Schram, Benjamin T" userId="S::btschram@iastate.edu::e59f963d-fba4-4744-8db1-88a0446624a6" providerId="AD" clId="Web-{EE7989E5-A046-7CD4-AC1B-6C3F80FA6CA1}" dt="2024-11-17T20:46:38.929" v="741"/>
        <pc:sldMasterMkLst>
          <pc:docMk/>
          <pc:sldMasterMk cId="4082800515" sldId="2147483672"/>
        </pc:sldMasterMkLst>
        <pc:sldLayoutChg chg="add del mod replId">
          <pc:chgData name="Schram, Benjamin T" userId="S::btschram@iastate.edu::e59f963d-fba4-4744-8db1-88a0446624a6" providerId="AD" clId="Web-{EE7989E5-A046-7CD4-AC1B-6C3F80FA6CA1}" dt="2024-11-17T20:46:38.929" v="741"/>
          <pc:sldLayoutMkLst>
            <pc:docMk/>
            <pc:sldMasterMk cId="4082800515" sldId="2147483672"/>
            <pc:sldLayoutMk cId="2655164370" sldId="2147483673"/>
          </pc:sldLayoutMkLst>
        </pc:sldLayoutChg>
        <pc:sldLayoutChg chg="add del mod replId">
          <pc:chgData name="Schram, Benjamin T" userId="S::btschram@iastate.edu::e59f963d-fba4-4744-8db1-88a0446624a6" providerId="AD" clId="Web-{EE7989E5-A046-7CD4-AC1B-6C3F80FA6CA1}" dt="2024-11-17T20:46:38.929" v="741"/>
          <pc:sldLayoutMkLst>
            <pc:docMk/>
            <pc:sldMasterMk cId="4082800515" sldId="2147483672"/>
            <pc:sldLayoutMk cId="3012216939" sldId="2147483674"/>
          </pc:sldLayoutMkLst>
        </pc:sldLayoutChg>
        <pc:sldLayoutChg chg="add del mod replId">
          <pc:chgData name="Schram, Benjamin T" userId="S::btschram@iastate.edu::e59f963d-fba4-4744-8db1-88a0446624a6" providerId="AD" clId="Web-{EE7989E5-A046-7CD4-AC1B-6C3F80FA6CA1}" dt="2024-11-17T20:46:38.929" v="741"/>
          <pc:sldLayoutMkLst>
            <pc:docMk/>
            <pc:sldMasterMk cId="4082800515" sldId="2147483672"/>
            <pc:sldLayoutMk cId="2131024118" sldId="2147483675"/>
          </pc:sldLayoutMkLst>
        </pc:sldLayoutChg>
        <pc:sldLayoutChg chg="add del mod replId">
          <pc:chgData name="Schram, Benjamin T" userId="S::btschram@iastate.edu::e59f963d-fba4-4744-8db1-88a0446624a6" providerId="AD" clId="Web-{EE7989E5-A046-7CD4-AC1B-6C3F80FA6CA1}" dt="2024-11-17T20:46:38.929" v="741"/>
          <pc:sldLayoutMkLst>
            <pc:docMk/>
            <pc:sldMasterMk cId="4082800515" sldId="2147483672"/>
            <pc:sldLayoutMk cId="510030310" sldId="2147483676"/>
          </pc:sldLayoutMkLst>
        </pc:sldLayoutChg>
        <pc:sldLayoutChg chg="add del mod replId">
          <pc:chgData name="Schram, Benjamin T" userId="S::btschram@iastate.edu::e59f963d-fba4-4744-8db1-88a0446624a6" providerId="AD" clId="Web-{EE7989E5-A046-7CD4-AC1B-6C3F80FA6CA1}" dt="2024-11-17T20:46:38.929" v="741"/>
          <pc:sldLayoutMkLst>
            <pc:docMk/>
            <pc:sldMasterMk cId="4082800515" sldId="2147483672"/>
            <pc:sldLayoutMk cId="2299810635" sldId="2147483677"/>
          </pc:sldLayoutMkLst>
        </pc:sldLayoutChg>
        <pc:sldLayoutChg chg="add del mod replId">
          <pc:chgData name="Schram, Benjamin T" userId="S::btschram@iastate.edu::e59f963d-fba4-4744-8db1-88a0446624a6" providerId="AD" clId="Web-{EE7989E5-A046-7CD4-AC1B-6C3F80FA6CA1}" dt="2024-11-17T20:46:38.929" v="741"/>
          <pc:sldLayoutMkLst>
            <pc:docMk/>
            <pc:sldMasterMk cId="4082800515" sldId="2147483672"/>
            <pc:sldLayoutMk cId="1658492158" sldId="2147483678"/>
          </pc:sldLayoutMkLst>
        </pc:sldLayoutChg>
        <pc:sldLayoutChg chg="add del mod replId">
          <pc:chgData name="Schram, Benjamin T" userId="S::btschram@iastate.edu::e59f963d-fba4-4744-8db1-88a0446624a6" providerId="AD" clId="Web-{EE7989E5-A046-7CD4-AC1B-6C3F80FA6CA1}" dt="2024-11-17T20:46:38.929" v="741"/>
          <pc:sldLayoutMkLst>
            <pc:docMk/>
            <pc:sldMasterMk cId="4082800515" sldId="2147483672"/>
            <pc:sldLayoutMk cId="4291895515" sldId="2147483679"/>
          </pc:sldLayoutMkLst>
        </pc:sldLayoutChg>
        <pc:sldLayoutChg chg="add del mod replId">
          <pc:chgData name="Schram, Benjamin T" userId="S::btschram@iastate.edu::e59f963d-fba4-4744-8db1-88a0446624a6" providerId="AD" clId="Web-{EE7989E5-A046-7CD4-AC1B-6C3F80FA6CA1}" dt="2024-11-17T20:46:38.929" v="741"/>
          <pc:sldLayoutMkLst>
            <pc:docMk/>
            <pc:sldMasterMk cId="4082800515" sldId="2147483672"/>
            <pc:sldLayoutMk cId="849920192" sldId="2147483680"/>
          </pc:sldLayoutMkLst>
        </pc:sldLayoutChg>
        <pc:sldLayoutChg chg="add del mod replId">
          <pc:chgData name="Schram, Benjamin T" userId="S::btschram@iastate.edu::e59f963d-fba4-4744-8db1-88a0446624a6" providerId="AD" clId="Web-{EE7989E5-A046-7CD4-AC1B-6C3F80FA6CA1}" dt="2024-11-17T20:46:38.929" v="741"/>
          <pc:sldLayoutMkLst>
            <pc:docMk/>
            <pc:sldMasterMk cId="4082800515" sldId="2147483672"/>
            <pc:sldLayoutMk cId="949325152" sldId="2147483681"/>
          </pc:sldLayoutMkLst>
        </pc:sldLayoutChg>
        <pc:sldLayoutChg chg="add del mod replId">
          <pc:chgData name="Schram, Benjamin T" userId="S::btschram@iastate.edu::e59f963d-fba4-4744-8db1-88a0446624a6" providerId="AD" clId="Web-{EE7989E5-A046-7CD4-AC1B-6C3F80FA6CA1}" dt="2024-11-17T20:46:38.929" v="741"/>
          <pc:sldLayoutMkLst>
            <pc:docMk/>
            <pc:sldMasterMk cId="4082800515" sldId="2147483672"/>
            <pc:sldLayoutMk cId="728401548" sldId="2147483682"/>
          </pc:sldLayoutMkLst>
        </pc:sldLayoutChg>
        <pc:sldLayoutChg chg="add del mod replId">
          <pc:chgData name="Schram, Benjamin T" userId="S::btschram@iastate.edu::e59f963d-fba4-4744-8db1-88a0446624a6" providerId="AD" clId="Web-{EE7989E5-A046-7CD4-AC1B-6C3F80FA6CA1}" dt="2024-11-17T20:46:38.929" v="741"/>
          <pc:sldLayoutMkLst>
            <pc:docMk/>
            <pc:sldMasterMk cId="4082800515" sldId="2147483672"/>
            <pc:sldLayoutMk cId="2875508363" sldId="2147483683"/>
          </pc:sldLayoutMkLst>
        </pc:sldLayoutChg>
      </pc:sldMasterChg>
      <pc:sldMasterChg chg="add del addSldLayout delSldLayout modSldLayout">
        <pc:chgData name="Schram, Benjamin T" userId="S::btschram@iastate.edu::e59f963d-fba4-4744-8db1-88a0446624a6" providerId="AD" clId="Web-{EE7989E5-A046-7CD4-AC1B-6C3F80FA6CA1}" dt="2024-11-17T20:46:40.304" v="742"/>
        <pc:sldMasterMkLst>
          <pc:docMk/>
          <pc:sldMasterMk cId="342449915" sldId="2147483684"/>
        </pc:sldMasterMkLst>
        <pc:sldLayoutChg chg="add del mod replId">
          <pc:chgData name="Schram, Benjamin T" userId="S::btschram@iastate.edu::e59f963d-fba4-4744-8db1-88a0446624a6" providerId="AD" clId="Web-{EE7989E5-A046-7CD4-AC1B-6C3F80FA6CA1}" dt="2024-11-17T20:46:40.304" v="742"/>
          <pc:sldLayoutMkLst>
            <pc:docMk/>
            <pc:sldMasterMk cId="342449915" sldId="2147483684"/>
            <pc:sldLayoutMk cId="3953525618" sldId="2147483685"/>
          </pc:sldLayoutMkLst>
        </pc:sldLayoutChg>
        <pc:sldLayoutChg chg="add del mod replId">
          <pc:chgData name="Schram, Benjamin T" userId="S::btschram@iastate.edu::e59f963d-fba4-4744-8db1-88a0446624a6" providerId="AD" clId="Web-{EE7989E5-A046-7CD4-AC1B-6C3F80FA6CA1}" dt="2024-11-17T20:46:40.304" v="742"/>
          <pc:sldLayoutMkLst>
            <pc:docMk/>
            <pc:sldMasterMk cId="342449915" sldId="2147483684"/>
            <pc:sldLayoutMk cId="739317375" sldId="2147483686"/>
          </pc:sldLayoutMkLst>
        </pc:sldLayoutChg>
        <pc:sldLayoutChg chg="add del mod replId">
          <pc:chgData name="Schram, Benjamin T" userId="S::btschram@iastate.edu::e59f963d-fba4-4744-8db1-88a0446624a6" providerId="AD" clId="Web-{EE7989E5-A046-7CD4-AC1B-6C3F80FA6CA1}" dt="2024-11-17T20:46:40.304" v="742"/>
          <pc:sldLayoutMkLst>
            <pc:docMk/>
            <pc:sldMasterMk cId="342449915" sldId="2147483684"/>
            <pc:sldLayoutMk cId="192391312" sldId="2147483687"/>
          </pc:sldLayoutMkLst>
        </pc:sldLayoutChg>
        <pc:sldLayoutChg chg="add del mod replId">
          <pc:chgData name="Schram, Benjamin T" userId="S::btschram@iastate.edu::e59f963d-fba4-4744-8db1-88a0446624a6" providerId="AD" clId="Web-{EE7989E5-A046-7CD4-AC1B-6C3F80FA6CA1}" dt="2024-11-17T20:46:40.304" v="742"/>
          <pc:sldLayoutMkLst>
            <pc:docMk/>
            <pc:sldMasterMk cId="342449915" sldId="2147483684"/>
            <pc:sldLayoutMk cId="3690721071" sldId="2147483688"/>
          </pc:sldLayoutMkLst>
        </pc:sldLayoutChg>
        <pc:sldLayoutChg chg="add del mod replId">
          <pc:chgData name="Schram, Benjamin T" userId="S::btschram@iastate.edu::e59f963d-fba4-4744-8db1-88a0446624a6" providerId="AD" clId="Web-{EE7989E5-A046-7CD4-AC1B-6C3F80FA6CA1}" dt="2024-11-17T20:46:40.304" v="742"/>
          <pc:sldLayoutMkLst>
            <pc:docMk/>
            <pc:sldMasterMk cId="342449915" sldId="2147483684"/>
            <pc:sldLayoutMk cId="3311150807" sldId="2147483689"/>
          </pc:sldLayoutMkLst>
        </pc:sldLayoutChg>
        <pc:sldLayoutChg chg="add del mod replId">
          <pc:chgData name="Schram, Benjamin T" userId="S::btschram@iastate.edu::e59f963d-fba4-4744-8db1-88a0446624a6" providerId="AD" clId="Web-{EE7989E5-A046-7CD4-AC1B-6C3F80FA6CA1}" dt="2024-11-17T20:46:40.304" v="742"/>
          <pc:sldLayoutMkLst>
            <pc:docMk/>
            <pc:sldMasterMk cId="342449915" sldId="2147483684"/>
            <pc:sldLayoutMk cId="3173817187" sldId="2147483690"/>
          </pc:sldLayoutMkLst>
        </pc:sldLayoutChg>
        <pc:sldLayoutChg chg="add del mod replId">
          <pc:chgData name="Schram, Benjamin T" userId="S::btschram@iastate.edu::e59f963d-fba4-4744-8db1-88a0446624a6" providerId="AD" clId="Web-{EE7989E5-A046-7CD4-AC1B-6C3F80FA6CA1}" dt="2024-11-17T20:46:40.304" v="742"/>
          <pc:sldLayoutMkLst>
            <pc:docMk/>
            <pc:sldMasterMk cId="342449915" sldId="2147483684"/>
            <pc:sldLayoutMk cId="1437931918" sldId="2147483691"/>
          </pc:sldLayoutMkLst>
        </pc:sldLayoutChg>
        <pc:sldLayoutChg chg="add del mod replId">
          <pc:chgData name="Schram, Benjamin T" userId="S::btschram@iastate.edu::e59f963d-fba4-4744-8db1-88a0446624a6" providerId="AD" clId="Web-{EE7989E5-A046-7CD4-AC1B-6C3F80FA6CA1}" dt="2024-11-17T20:46:40.304" v="742"/>
          <pc:sldLayoutMkLst>
            <pc:docMk/>
            <pc:sldMasterMk cId="342449915" sldId="2147483684"/>
            <pc:sldLayoutMk cId="78663921" sldId="2147483692"/>
          </pc:sldLayoutMkLst>
        </pc:sldLayoutChg>
        <pc:sldLayoutChg chg="add del mod replId">
          <pc:chgData name="Schram, Benjamin T" userId="S::btschram@iastate.edu::e59f963d-fba4-4744-8db1-88a0446624a6" providerId="AD" clId="Web-{EE7989E5-A046-7CD4-AC1B-6C3F80FA6CA1}" dt="2024-11-17T20:46:40.304" v="742"/>
          <pc:sldLayoutMkLst>
            <pc:docMk/>
            <pc:sldMasterMk cId="342449915" sldId="2147483684"/>
            <pc:sldLayoutMk cId="2091403331" sldId="2147483693"/>
          </pc:sldLayoutMkLst>
        </pc:sldLayoutChg>
        <pc:sldLayoutChg chg="add del mod replId">
          <pc:chgData name="Schram, Benjamin T" userId="S::btschram@iastate.edu::e59f963d-fba4-4744-8db1-88a0446624a6" providerId="AD" clId="Web-{EE7989E5-A046-7CD4-AC1B-6C3F80FA6CA1}" dt="2024-11-17T20:46:40.304" v="742"/>
          <pc:sldLayoutMkLst>
            <pc:docMk/>
            <pc:sldMasterMk cId="342449915" sldId="2147483684"/>
            <pc:sldLayoutMk cId="3424974447" sldId="2147483694"/>
          </pc:sldLayoutMkLst>
        </pc:sldLayoutChg>
        <pc:sldLayoutChg chg="add del mod replId">
          <pc:chgData name="Schram, Benjamin T" userId="S::btschram@iastate.edu::e59f963d-fba4-4744-8db1-88a0446624a6" providerId="AD" clId="Web-{EE7989E5-A046-7CD4-AC1B-6C3F80FA6CA1}" dt="2024-11-17T20:46:40.304" v="742"/>
          <pc:sldLayoutMkLst>
            <pc:docMk/>
            <pc:sldMasterMk cId="342449915" sldId="2147483684"/>
            <pc:sldLayoutMk cId="617334081" sldId="2147483695"/>
          </pc:sldLayoutMkLst>
        </pc:sldLayoutChg>
      </pc:sldMasterChg>
      <pc:sldMasterChg chg="add del addSldLayout delSldLayout modSldLayout">
        <pc:chgData name="Schram, Benjamin T" userId="S::btschram@iastate.edu::e59f963d-fba4-4744-8db1-88a0446624a6" providerId="AD" clId="Web-{EE7989E5-A046-7CD4-AC1B-6C3F80FA6CA1}" dt="2024-11-17T20:46:42.461" v="743"/>
        <pc:sldMasterMkLst>
          <pc:docMk/>
          <pc:sldMasterMk cId="3763249881" sldId="2147483696"/>
        </pc:sldMasterMkLst>
        <pc:sldLayoutChg chg="add del mod replId">
          <pc:chgData name="Schram, Benjamin T" userId="S::btschram@iastate.edu::e59f963d-fba4-4744-8db1-88a0446624a6" providerId="AD" clId="Web-{EE7989E5-A046-7CD4-AC1B-6C3F80FA6CA1}" dt="2024-11-17T20:46:42.461" v="743"/>
          <pc:sldLayoutMkLst>
            <pc:docMk/>
            <pc:sldMasterMk cId="3763249881" sldId="2147483696"/>
            <pc:sldLayoutMk cId="2687636421" sldId="2147483697"/>
          </pc:sldLayoutMkLst>
        </pc:sldLayoutChg>
        <pc:sldLayoutChg chg="add del mod replId">
          <pc:chgData name="Schram, Benjamin T" userId="S::btschram@iastate.edu::e59f963d-fba4-4744-8db1-88a0446624a6" providerId="AD" clId="Web-{EE7989E5-A046-7CD4-AC1B-6C3F80FA6CA1}" dt="2024-11-17T20:46:42.461" v="743"/>
          <pc:sldLayoutMkLst>
            <pc:docMk/>
            <pc:sldMasterMk cId="3763249881" sldId="2147483696"/>
            <pc:sldLayoutMk cId="2410873233" sldId="2147483698"/>
          </pc:sldLayoutMkLst>
        </pc:sldLayoutChg>
        <pc:sldLayoutChg chg="add del mod replId">
          <pc:chgData name="Schram, Benjamin T" userId="S::btschram@iastate.edu::e59f963d-fba4-4744-8db1-88a0446624a6" providerId="AD" clId="Web-{EE7989E5-A046-7CD4-AC1B-6C3F80FA6CA1}" dt="2024-11-17T20:46:42.461" v="743"/>
          <pc:sldLayoutMkLst>
            <pc:docMk/>
            <pc:sldMasterMk cId="3763249881" sldId="2147483696"/>
            <pc:sldLayoutMk cId="3719505800" sldId="2147483699"/>
          </pc:sldLayoutMkLst>
        </pc:sldLayoutChg>
        <pc:sldLayoutChg chg="add del mod replId">
          <pc:chgData name="Schram, Benjamin T" userId="S::btschram@iastate.edu::e59f963d-fba4-4744-8db1-88a0446624a6" providerId="AD" clId="Web-{EE7989E5-A046-7CD4-AC1B-6C3F80FA6CA1}" dt="2024-11-17T20:46:42.461" v="743"/>
          <pc:sldLayoutMkLst>
            <pc:docMk/>
            <pc:sldMasterMk cId="3763249881" sldId="2147483696"/>
            <pc:sldLayoutMk cId="770129966" sldId="2147483700"/>
          </pc:sldLayoutMkLst>
        </pc:sldLayoutChg>
        <pc:sldLayoutChg chg="add del mod replId">
          <pc:chgData name="Schram, Benjamin T" userId="S::btschram@iastate.edu::e59f963d-fba4-4744-8db1-88a0446624a6" providerId="AD" clId="Web-{EE7989E5-A046-7CD4-AC1B-6C3F80FA6CA1}" dt="2024-11-17T20:46:42.461" v="743"/>
          <pc:sldLayoutMkLst>
            <pc:docMk/>
            <pc:sldMasterMk cId="3763249881" sldId="2147483696"/>
            <pc:sldLayoutMk cId="257989445" sldId="2147483701"/>
          </pc:sldLayoutMkLst>
        </pc:sldLayoutChg>
        <pc:sldLayoutChg chg="add del mod replId">
          <pc:chgData name="Schram, Benjamin T" userId="S::btschram@iastate.edu::e59f963d-fba4-4744-8db1-88a0446624a6" providerId="AD" clId="Web-{EE7989E5-A046-7CD4-AC1B-6C3F80FA6CA1}" dt="2024-11-17T20:46:42.461" v="743"/>
          <pc:sldLayoutMkLst>
            <pc:docMk/>
            <pc:sldMasterMk cId="3763249881" sldId="2147483696"/>
            <pc:sldLayoutMk cId="707742747" sldId="2147483702"/>
          </pc:sldLayoutMkLst>
        </pc:sldLayoutChg>
        <pc:sldLayoutChg chg="add del mod replId">
          <pc:chgData name="Schram, Benjamin T" userId="S::btschram@iastate.edu::e59f963d-fba4-4744-8db1-88a0446624a6" providerId="AD" clId="Web-{EE7989E5-A046-7CD4-AC1B-6C3F80FA6CA1}" dt="2024-11-17T20:46:42.461" v="743"/>
          <pc:sldLayoutMkLst>
            <pc:docMk/>
            <pc:sldMasterMk cId="3763249881" sldId="2147483696"/>
            <pc:sldLayoutMk cId="3014920746" sldId="2147483703"/>
          </pc:sldLayoutMkLst>
        </pc:sldLayoutChg>
        <pc:sldLayoutChg chg="add del mod replId">
          <pc:chgData name="Schram, Benjamin T" userId="S::btschram@iastate.edu::e59f963d-fba4-4744-8db1-88a0446624a6" providerId="AD" clId="Web-{EE7989E5-A046-7CD4-AC1B-6C3F80FA6CA1}" dt="2024-11-17T20:46:42.461" v="743"/>
          <pc:sldLayoutMkLst>
            <pc:docMk/>
            <pc:sldMasterMk cId="3763249881" sldId="2147483696"/>
            <pc:sldLayoutMk cId="3316193019" sldId="2147483704"/>
          </pc:sldLayoutMkLst>
        </pc:sldLayoutChg>
        <pc:sldLayoutChg chg="add del mod replId">
          <pc:chgData name="Schram, Benjamin T" userId="S::btschram@iastate.edu::e59f963d-fba4-4744-8db1-88a0446624a6" providerId="AD" clId="Web-{EE7989E5-A046-7CD4-AC1B-6C3F80FA6CA1}" dt="2024-11-17T20:46:42.461" v="743"/>
          <pc:sldLayoutMkLst>
            <pc:docMk/>
            <pc:sldMasterMk cId="3763249881" sldId="2147483696"/>
            <pc:sldLayoutMk cId="2624410897" sldId="2147483705"/>
          </pc:sldLayoutMkLst>
        </pc:sldLayoutChg>
        <pc:sldLayoutChg chg="add del mod replId">
          <pc:chgData name="Schram, Benjamin T" userId="S::btschram@iastate.edu::e59f963d-fba4-4744-8db1-88a0446624a6" providerId="AD" clId="Web-{EE7989E5-A046-7CD4-AC1B-6C3F80FA6CA1}" dt="2024-11-17T20:46:42.461" v="743"/>
          <pc:sldLayoutMkLst>
            <pc:docMk/>
            <pc:sldMasterMk cId="3763249881" sldId="2147483696"/>
            <pc:sldLayoutMk cId="1809361782" sldId="2147483706"/>
          </pc:sldLayoutMkLst>
        </pc:sldLayoutChg>
        <pc:sldLayoutChg chg="add del mod replId">
          <pc:chgData name="Schram, Benjamin T" userId="S::btschram@iastate.edu::e59f963d-fba4-4744-8db1-88a0446624a6" providerId="AD" clId="Web-{EE7989E5-A046-7CD4-AC1B-6C3F80FA6CA1}" dt="2024-11-17T20:46:42.461" v="743"/>
          <pc:sldLayoutMkLst>
            <pc:docMk/>
            <pc:sldMasterMk cId="3763249881" sldId="2147483696"/>
            <pc:sldLayoutMk cId="2782443230" sldId="2147483707"/>
          </pc:sldLayoutMkLst>
        </pc:sldLayoutChg>
      </pc:sldMasterChg>
      <pc:sldMasterChg chg="add del addSldLayout delSldLayout modSldLayout">
        <pc:chgData name="Schram, Benjamin T" userId="S::btschram@iastate.edu::e59f963d-fba4-4744-8db1-88a0446624a6" providerId="AD" clId="Web-{EE7989E5-A046-7CD4-AC1B-6C3F80FA6CA1}" dt="2024-11-17T20:46:44.304" v="744"/>
        <pc:sldMasterMkLst>
          <pc:docMk/>
          <pc:sldMasterMk cId="262385901" sldId="2147483708"/>
        </pc:sldMasterMkLst>
        <pc:sldLayoutChg chg="add del mod replId">
          <pc:chgData name="Schram, Benjamin T" userId="S::btschram@iastate.edu::e59f963d-fba4-4744-8db1-88a0446624a6" providerId="AD" clId="Web-{EE7989E5-A046-7CD4-AC1B-6C3F80FA6CA1}" dt="2024-11-17T20:46:44.304" v="744"/>
          <pc:sldLayoutMkLst>
            <pc:docMk/>
            <pc:sldMasterMk cId="262385901" sldId="2147483708"/>
            <pc:sldLayoutMk cId="924644496" sldId="2147483709"/>
          </pc:sldLayoutMkLst>
        </pc:sldLayoutChg>
        <pc:sldLayoutChg chg="add del mod replId">
          <pc:chgData name="Schram, Benjamin T" userId="S::btschram@iastate.edu::e59f963d-fba4-4744-8db1-88a0446624a6" providerId="AD" clId="Web-{EE7989E5-A046-7CD4-AC1B-6C3F80FA6CA1}" dt="2024-11-17T20:46:44.304" v="744"/>
          <pc:sldLayoutMkLst>
            <pc:docMk/>
            <pc:sldMasterMk cId="262385901" sldId="2147483708"/>
            <pc:sldLayoutMk cId="2079666734" sldId="2147483710"/>
          </pc:sldLayoutMkLst>
        </pc:sldLayoutChg>
        <pc:sldLayoutChg chg="add del mod replId">
          <pc:chgData name="Schram, Benjamin T" userId="S::btschram@iastate.edu::e59f963d-fba4-4744-8db1-88a0446624a6" providerId="AD" clId="Web-{EE7989E5-A046-7CD4-AC1B-6C3F80FA6CA1}" dt="2024-11-17T20:46:44.304" v="744"/>
          <pc:sldLayoutMkLst>
            <pc:docMk/>
            <pc:sldMasterMk cId="262385901" sldId="2147483708"/>
            <pc:sldLayoutMk cId="3289535127" sldId="2147483711"/>
          </pc:sldLayoutMkLst>
        </pc:sldLayoutChg>
        <pc:sldLayoutChg chg="add del mod replId">
          <pc:chgData name="Schram, Benjamin T" userId="S::btschram@iastate.edu::e59f963d-fba4-4744-8db1-88a0446624a6" providerId="AD" clId="Web-{EE7989E5-A046-7CD4-AC1B-6C3F80FA6CA1}" dt="2024-11-17T20:46:44.304" v="744"/>
          <pc:sldLayoutMkLst>
            <pc:docMk/>
            <pc:sldMasterMk cId="262385901" sldId="2147483708"/>
            <pc:sldLayoutMk cId="3881468325" sldId="2147483712"/>
          </pc:sldLayoutMkLst>
        </pc:sldLayoutChg>
        <pc:sldLayoutChg chg="add del mod replId">
          <pc:chgData name="Schram, Benjamin T" userId="S::btschram@iastate.edu::e59f963d-fba4-4744-8db1-88a0446624a6" providerId="AD" clId="Web-{EE7989E5-A046-7CD4-AC1B-6C3F80FA6CA1}" dt="2024-11-17T20:46:44.304" v="744"/>
          <pc:sldLayoutMkLst>
            <pc:docMk/>
            <pc:sldMasterMk cId="262385901" sldId="2147483708"/>
            <pc:sldLayoutMk cId="4124108643" sldId="2147483713"/>
          </pc:sldLayoutMkLst>
        </pc:sldLayoutChg>
        <pc:sldLayoutChg chg="add del mod replId">
          <pc:chgData name="Schram, Benjamin T" userId="S::btschram@iastate.edu::e59f963d-fba4-4744-8db1-88a0446624a6" providerId="AD" clId="Web-{EE7989E5-A046-7CD4-AC1B-6C3F80FA6CA1}" dt="2024-11-17T20:46:44.304" v="744"/>
          <pc:sldLayoutMkLst>
            <pc:docMk/>
            <pc:sldMasterMk cId="262385901" sldId="2147483708"/>
            <pc:sldLayoutMk cId="1382036837" sldId="2147483714"/>
          </pc:sldLayoutMkLst>
        </pc:sldLayoutChg>
        <pc:sldLayoutChg chg="add del mod replId">
          <pc:chgData name="Schram, Benjamin T" userId="S::btschram@iastate.edu::e59f963d-fba4-4744-8db1-88a0446624a6" providerId="AD" clId="Web-{EE7989E5-A046-7CD4-AC1B-6C3F80FA6CA1}" dt="2024-11-17T20:46:44.304" v="744"/>
          <pc:sldLayoutMkLst>
            <pc:docMk/>
            <pc:sldMasterMk cId="262385901" sldId="2147483708"/>
            <pc:sldLayoutMk cId="2205937471" sldId="2147483715"/>
          </pc:sldLayoutMkLst>
        </pc:sldLayoutChg>
        <pc:sldLayoutChg chg="add del mod replId">
          <pc:chgData name="Schram, Benjamin T" userId="S::btschram@iastate.edu::e59f963d-fba4-4744-8db1-88a0446624a6" providerId="AD" clId="Web-{EE7989E5-A046-7CD4-AC1B-6C3F80FA6CA1}" dt="2024-11-17T20:46:44.304" v="744"/>
          <pc:sldLayoutMkLst>
            <pc:docMk/>
            <pc:sldMasterMk cId="262385901" sldId="2147483708"/>
            <pc:sldLayoutMk cId="4180268662" sldId="2147483716"/>
          </pc:sldLayoutMkLst>
        </pc:sldLayoutChg>
        <pc:sldLayoutChg chg="add del mod replId">
          <pc:chgData name="Schram, Benjamin T" userId="S::btschram@iastate.edu::e59f963d-fba4-4744-8db1-88a0446624a6" providerId="AD" clId="Web-{EE7989E5-A046-7CD4-AC1B-6C3F80FA6CA1}" dt="2024-11-17T20:46:44.304" v="744"/>
          <pc:sldLayoutMkLst>
            <pc:docMk/>
            <pc:sldMasterMk cId="262385901" sldId="2147483708"/>
            <pc:sldLayoutMk cId="2909874919" sldId="2147483717"/>
          </pc:sldLayoutMkLst>
        </pc:sldLayoutChg>
        <pc:sldLayoutChg chg="add del mod replId">
          <pc:chgData name="Schram, Benjamin T" userId="S::btschram@iastate.edu::e59f963d-fba4-4744-8db1-88a0446624a6" providerId="AD" clId="Web-{EE7989E5-A046-7CD4-AC1B-6C3F80FA6CA1}" dt="2024-11-17T20:46:44.304" v="744"/>
          <pc:sldLayoutMkLst>
            <pc:docMk/>
            <pc:sldMasterMk cId="262385901" sldId="2147483708"/>
            <pc:sldLayoutMk cId="2063104540" sldId="2147483718"/>
          </pc:sldLayoutMkLst>
        </pc:sldLayoutChg>
        <pc:sldLayoutChg chg="add del mod replId">
          <pc:chgData name="Schram, Benjamin T" userId="S::btschram@iastate.edu::e59f963d-fba4-4744-8db1-88a0446624a6" providerId="AD" clId="Web-{EE7989E5-A046-7CD4-AC1B-6C3F80FA6CA1}" dt="2024-11-17T20:46:44.304" v="744"/>
          <pc:sldLayoutMkLst>
            <pc:docMk/>
            <pc:sldMasterMk cId="262385901" sldId="2147483708"/>
            <pc:sldLayoutMk cId="1725183748" sldId="2147483719"/>
          </pc:sldLayoutMkLst>
        </pc:sldLayoutChg>
      </pc:sldMasterChg>
      <pc:sldMasterChg chg="add del addSldLayout delSldLayout modSldLayout">
        <pc:chgData name="Schram, Benjamin T" userId="S::btschram@iastate.edu::e59f963d-fba4-4744-8db1-88a0446624a6" providerId="AD" clId="Web-{EE7989E5-A046-7CD4-AC1B-6C3F80FA6CA1}" dt="2024-11-17T20:46:49.305" v="745"/>
        <pc:sldMasterMkLst>
          <pc:docMk/>
          <pc:sldMasterMk cId="3560394324" sldId="2147483720"/>
        </pc:sldMasterMkLst>
        <pc:sldLayoutChg chg="add del mod replId">
          <pc:chgData name="Schram, Benjamin T" userId="S::btschram@iastate.edu::e59f963d-fba4-4744-8db1-88a0446624a6" providerId="AD" clId="Web-{EE7989E5-A046-7CD4-AC1B-6C3F80FA6CA1}" dt="2024-11-17T20:46:49.305" v="745"/>
          <pc:sldLayoutMkLst>
            <pc:docMk/>
            <pc:sldMasterMk cId="3560394324" sldId="2147483720"/>
            <pc:sldLayoutMk cId="2038979119" sldId="2147483721"/>
          </pc:sldLayoutMkLst>
        </pc:sldLayoutChg>
        <pc:sldLayoutChg chg="add del mod replId">
          <pc:chgData name="Schram, Benjamin T" userId="S::btschram@iastate.edu::e59f963d-fba4-4744-8db1-88a0446624a6" providerId="AD" clId="Web-{EE7989E5-A046-7CD4-AC1B-6C3F80FA6CA1}" dt="2024-11-17T20:46:49.305" v="745"/>
          <pc:sldLayoutMkLst>
            <pc:docMk/>
            <pc:sldMasterMk cId="3560394324" sldId="2147483720"/>
            <pc:sldLayoutMk cId="132213899" sldId="2147483722"/>
          </pc:sldLayoutMkLst>
        </pc:sldLayoutChg>
        <pc:sldLayoutChg chg="add del mod replId">
          <pc:chgData name="Schram, Benjamin T" userId="S::btschram@iastate.edu::e59f963d-fba4-4744-8db1-88a0446624a6" providerId="AD" clId="Web-{EE7989E5-A046-7CD4-AC1B-6C3F80FA6CA1}" dt="2024-11-17T20:46:49.305" v="745"/>
          <pc:sldLayoutMkLst>
            <pc:docMk/>
            <pc:sldMasterMk cId="3560394324" sldId="2147483720"/>
            <pc:sldLayoutMk cId="354602692" sldId="2147483723"/>
          </pc:sldLayoutMkLst>
        </pc:sldLayoutChg>
        <pc:sldLayoutChg chg="add del mod replId">
          <pc:chgData name="Schram, Benjamin T" userId="S::btschram@iastate.edu::e59f963d-fba4-4744-8db1-88a0446624a6" providerId="AD" clId="Web-{EE7989E5-A046-7CD4-AC1B-6C3F80FA6CA1}" dt="2024-11-17T20:46:49.305" v="745"/>
          <pc:sldLayoutMkLst>
            <pc:docMk/>
            <pc:sldMasterMk cId="3560394324" sldId="2147483720"/>
            <pc:sldLayoutMk cId="1852297737" sldId="2147483724"/>
          </pc:sldLayoutMkLst>
        </pc:sldLayoutChg>
        <pc:sldLayoutChg chg="add del mod replId">
          <pc:chgData name="Schram, Benjamin T" userId="S::btschram@iastate.edu::e59f963d-fba4-4744-8db1-88a0446624a6" providerId="AD" clId="Web-{EE7989E5-A046-7CD4-AC1B-6C3F80FA6CA1}" dt="2024-11-17T20:46:49.305" v="745"/>
          <pc:sldLayoutMkLst>
            <pc:docMk/>
            <pc:sldMasterMk cId="3560394324" sldId="2147483720"/>
            <pc:sldLayoutMk cId="750941755" sldId="2147483725"/>
          </pc:sldLayoutMkLst>
        </pc:sldLayoutChg>
        <pc:sldLayoutChg chg="add del mod replId">
          <pc:chgData name="Schram, Benjamin T" userId="S::btschram@iastate.edu::e59f963d-fba4-4744-8db1-88a0446624a6" providerId="AD" clId="Web-{EE7989E5-A046-7CD4-AC1B-6C3F80FA6CA1}" dt="2024-11-17T20:46:49.305" v="745"/>
          <pc:sldLayoutMkLst>
            <pc:docMk/>
            <pc:sldMasterMk cId="3560394324" sldId="2147483720"/>
            <pc:sldLayoutMk cId="3141737957" sldId="2147483726"/>
          </pc:sldLayoutMkLst>
        </pc:sldLayoutChg>
        <pc:sldLayoutChg chg="add del mod replId">
          <pc:chgData name="Schram, Benjamin T" userId="S::btschram@iastate.edu::e59f963d-fba4-4744-8db1-88a0446624a6" providerId="AD" clId="Web-{EE7989E5-A046-7CD4-AC1B-6C3F80FA6CA1}" dt="2024-11-17T20:46:49.305" v="745"/>
          <pc:sldLayoutMkLst>
            <pc:docMk/>
            <pc:sldMasterMk cId="3560394324" sldId="2147483720"/>
            <pc:sldLayoutMk cId="471694819" sldId="2147483727"/>
          </pc:sldLayoutMkLst>
        </pc:sldLayoutChg>
        <pc:sldLayoutChg chg="add del mod replId">
          <pc:chgData name="Schram, Benjamin T" userId="S::btschram@iastate.edu::e59f963d-fba4-4744-8db1-88a0446624a6" providerId="AD" clId="Web-{EE7989E5-A046-7CD4-AC1B-6C3F80FA6CA1}" dt="2024-11-17T20:46:49.305" v="745"/>
          <pc:sldLayoutMkLst>
            <pc:docMk/>
            <pc:sldMasterMk cId="3560394324" sldId="2147483720"/>
            <pc:sldLayoutMk cId="2690096005" sldId="2147483728"/>
          </pc:sldLayoutMkLst>
        </pc:sldLayoutChg>
        <pc:sldLayoutChg chg="add del mod replId">
          <pc:chgData name="Schram, Benjamin T" userId="S::btschram@iastate.edu::e59f963d-fba4-4744-8db1-88a0446624a6" providerId="AD" clId="Web-{EE7989E5-A046-7CD4-AC1B-6C3F80FA6CA1}" dt="2024-11-17T20:46:49.305" v="745"/>
          <pc:sldLayoutMkLst>
            <pc:docMk/>
            <pc:sldMasterMk cId="3560394324" sldId="2147483720"/>
            <pc:sldLayoutMk cId="2144602466" sldId="2147483729"/>
          </pc:sldLayoutMkLst>
        </pc:sldLayoutChg>
        <pc:sldLayoutChg chg="add del mod replId">
          <pc:chgData name="Schram, Benjamin T" userId="S::btschram@iastate.edu::e59f963d-fba4-4744-8db1-88a0446624a6" providerId="AD" clId="Web-{EE7989E5-A046-7CD4-AC1B-6C3F80FA6CA1}" dt="2024-11-17T20:46:49.305" v="745"/>
          <pc:sldLayoutMkLst>
            <pc:docMk/>
            <pc:sldMasterMk cId="3560394324" sldId="2147483720"/>
            <pc:sldLayoutMk cId="4030115264" sldId="2147483730"/>
          </pc:sldLayoutMkLst>
        </pc:sldLayoutChg>
        <pc:sldLayoutChg chg="add del mod replId">
          <pc:chgData name="Schram, Benjamin T" userId="S::btschram@iastate.edu::e59f963d-fba4-4744-8db1-88a0446624a6" providerId="AD" clId="Web-{EE7989E5-A046-7CD4-AC1B-6C3F80FA6CA1}" dt="2024-11-17T20:46:49.305" v="745"/>
          <pc:sldLayoutMkLst>
            <pc:docMk/>
            <pc:sldMasterMk cId="3560394324" sldId="2147483720"/>
            <pc:sldLayoutMk cId="1310672176" sldId="2147483731"/>
          </pc:sldLayoutMkLst>
        </pc:sldLayoutChg>
      </pc:sldMasterChg>
      <pc:sldMasterChg chg="add del addSldLayout delSldLayout modSldLayout">
        <pc:chgData name="Schram, Benjamin T" userId="S::btschram@iastate.edu::e59f963d-fba4-4744-8db1-88a0446624a6" providerId="AD" clId="Web-{EE7989E5-A046-7CD4-AC1B-6C3F80FA6CA1}" dt="2024-11-17T20:46:52.758" v="746"/>
        <pc:sldMasterMkLst>
          <pc:docMk/>
          <pc:sldMasterMk cId="3372535809" sldId="2147483732"/>
        </pc:sldMasterMkLst>
        <pc:sldLayoutChg chg="add del mod replId">
          <pc:chgData name="Schram, Benjamin T" userId="S::btschram@iastate.edu::e59f963d-fba4-4744-8db1-88a0446624a6" providerId="AD" clId="Web-{EE7989E5-A046-7CD4-AC1B-6C3F80FA6CA1}" dt="2024-11-17T20:46:52.758" v="746"/>
          <pc:sldLayoutMkLst>
            <pc:docMk/>
            <pc:sldMasterMk cId="3372535809" sldId="2147483732"/>
            <pc:sldLayoutMk cId="3600385293" sldId="2147483733"/>
          </pc:sldLayoutMkLst>
        </pc:sldLayoutChg>
        <pc:sldLayoutChg chg="add del mod replId">
          <pc:chgData name="Schram, Benjamin T" userId="S::btschram@iastate.edu::e59f963d-fba4-4744-8db1-88a0446624a6" providerId="AD" clId="Web-{EE7989E5-A046-7CD4-AC1B-6C3F80FA6CA1}" dt="2024-11-17T20:46:52.758" v="746"/>
          <pc:sldLayoutMkLst>
            <pc:docMk/>
            <pc:sldMasterMk cId="3372535809" sldId="2147483732"/>
            <pc:sldLayoutMk cId="2145771663" sldId="2147483734"/>
          </pc:sldLayoutMkLst>
        </pc:sldLayoutChg>
        <pc:sldLayoutChg chg="add del mod replId">
          <pc:chgData name="Schram, Benjamin T" userId="S::btschram@iastate.edu::e59f963d-fba4-4744-8db1-88a0446624a6" providerId="AD" clId="Web-{EE7989E5-A046-7CD4-AC1B-6C3F80FA6CA1}" dt="2024-11-17T20:46:52.758" v="746"/>
          <pc:sldLayoutMkLst>
            <pc:docMk/>
            <pc:sldMasterMk cId="3372535809" sldId="2147483732"/>
            <pc:sldLayoutMk cId="1336908872" sldId="2147483735"/>
          </pc:sldLayoutMkLst>
        </pc:sldLayoutChg>
        <pc:sldLayoutChg chg="add del mod replId">
          <pc:chgData name="Schram, Benjamin T" userId="S::btschram@iastate.edu::e59f963d-fba4-4744-8db1-88a0446624a6" providerId="AD" clId="Web-{EE7989E5-A046-7CD4-AC1B-6C3F80FA6CA1}" dt="2024-11-17T20:46:52.758" v="746"/>
          <pc:sldLayoutMkLst>
            <pc:docMk/>
            <pc:sldMasterMk cId="3372535809" sldId="2147483732"/>
            <pc:sldLayoutMk cId="185932869" sldId="2147483736"/>
          </pc:sldLayoutMkLst>
        </pc:sldLayoutChg>
        <pc:sldLayoutChg chg="add del mod replId">
          <pc:chgData name="Schram, Benjamin T" userId="S::btschram@iastate.edu::e59f963d-fba4-4744-8db1-88a0446624a6" providerId="AD" clId="Web-{EE7989E5-A046-7CD4-AC1B-6C3F80FA6CA1}" dt="2024-11-17T20:46:52.758" v="746"/>
          <pc:sldLayoutMkLst>
            <pc:docMk/>
            <pc:sldMasterMk cId="3372535809" sldId="2147483732"/>
            <pc:sldLayoutMk cId="1767581267" sldId="2147483737"/>
          </pc:sldLayoutMkLst>
        </pc:sldLayoutChg>
        <pc:sldLayoutChg chg="add del mod replId">
          <pc:chgData name="Schram, Benjamin T" userId="S::btschram@iastate.edu::e59f963d-fba4-4744-8db1-88a0446624a6" providerId="AD" clId="Web-{EE7989E5-A046-7CD4-AC1B-6C3F80FA6CA1}" dt="2024-11-17T20:46:52.758" v="746"/>
          <pc:sldLayoutMkLst>
            <pc:docMk/>
            <pc:sldMasterMk cId="3372535809" sldId="2147483732"/>
            <pc:sldLayoutMk cId="483594339" sldId="2147483738"/>
          </pc:sldLayoutMkLst>
        </pc:sldLayoutChg>
        <pc:sldLayoutChg chg="add del mod replId">
          <pc:chgData name="Schram, Benjamin T" userId="S::btschram@iastate.edu::e59f963d-fba4-4744-8db1-88a0446624a6" providerId="AD" clId="Web-{EE7989E5-A046-7CD4-AC1B-6C3F80FA6CA1}" dt="2024-11-17T20:46:52.758" v="746"/>
          <pc:sldLayoutMkLst>
            <pc:docMk/>
            <pc:sldMasterMk cId="3372535809" sldId="2147483732"/>
            <pc:sldLayoutMk cId="3543171975" sldId="2147483739"/>
          </pc:sldLayoutMkLst>
        </pc:sldLayoutChg>
        <pc:sldLayoutChg chg="add del mod replId">
          <pc:chgData name="Schram, Benjamin T" userId="S::btschram@iastate.edu::e59f963d-fba4-4744-8db1-88a0446624a6" providerId="AD" clId="Web-{EE7989E5-A046-7CD4-AC1B-6C3F80FA6CA1}" dt="2024-11-17T20:46:52.758" v="746"/>
          <pc:sldLayoutMkLst>
            <pc:docMk/>
            <pc:sldMasterMk cId="3372535809" sldId="2147483732"/>
            <pc:sldLayoutMk cId="3193426889" sldId="2147483740"/>
          </pc:sldLayoutMkLst>
        </pc:sldLayoutChg>
        <pc:sldLayoutChg chg="add del mod replId">
          <pc:chgData name="Schram, Benjamin T" userId="S::btschram@iastate.edu::e59f963d-fba4-4744-8db1-88a0446624a6" providerId="AD" clId="Web-{EE7989E5-A046-7CD4-AC1B-6C3F80FA6CA1}" dt="2024-11-17T20:46:52.758" v="746"/>
          <pc:sldLayoutMkLst>
            <pc:docMk/>
            <pc:sldMasterMk cId="3372535809" sldId="2147483732"/>
            <pc:sldLayoutMk cId="2542092349" sldId="2147483741"/>
          </pc:sldLayoutMkLst>
        </pc:sldLayoutChg>
        <pc:sldLayoutChg chg="add del mod replId">
          <pc:chgData name="Schram, Benjamin T" userId="S::btschram@iastate.edu::e59f963d-fba4-4744-8db1-88a0446624a6" providerId="AD" clId="Web-{EE7989E5-A046-7CD4-AC1B-6C3F80FA6CA1}" dt="2024-11-17T20:46:52.758" v="746"/>
          <pc:sldLayoutMkLst>
            <pc:docMk/>
            <pc:sldMasterMk cId="3372535809" sldId="2147483732"/>
            <pc:sldLayoutMk cId="2806736353" sldId="2147483742"/>
          </pc:sldLayoutMkLst>
        </pc:sldLayoutChg>
        <pc:sldLayoutChg chg="add del mod replId">
          <pc:chgData name="Schram, Benjamin T" userId="S::btschram@iastate.edu::e59f963d-fba4-4744-8db1-88a0446624a6" providerId="AD" clId="Web-{EE7989E5-A046-7CD4-AC1B-6C3F80FA6CA1}" dt="2024-11-17T20:46:52.758" v="746"/>
          <pc:sldLayoutMkLst>
            <pc:docMk/>
            <pc:sldMasterMk cId="3372535809" sldId="2147483732"/>
            <pc:sldLayoutMk cId="2952240150" sldId="2147483743"/>
          </pc:sldLayoutMkLst>
        </pc:sldLayoutChg>
      </pc:sldMasterChg>
      <pc:sldMasterChg chg="add del addSldLayout delSldLayout modSldLayout">
        <pc:chgData name="Schram, Benjamin T" userId="S::btschram@iastate.edu::e59f963d-fba4-4744-8db1-88a0446624a6" providerId="AD" clId="Web-{EE7989E5-A046-7CD4-AC1B-6C3F80FA6CA1}" dt="2024-11-17T20:46:55.414" v="747"/>
        <pc:sldMasterMkLst>
          <pc:docMk/>
          <pc:sldMasterMk cId="2852477957" sldId="2147483744"/>
        </pc:sldMasterMkLst>
        <pc:sldLayoutChg chg="add del mod replId">
          <pc:chgData name="Schram, Benjamin T" userId="S::btschram@iastate.edu::e59f963d-fba4-4744-8db1-88a0446624a6" providerId="AD" clId="Web-{EE7989E5-A046-7CD4-AC1B-6C3F80FA6CA1}" dt="2024-11-17T20:46:55.414" v="747"/>
          <pc:sldLayoutMkLst>
            <pc:docMk/>
            <pc:sldMasterMk cId="2852477957" sldId="2147483744"/>
            <pc:sldLayoutMk cId="2705237472" sldId="2147483745"/>
          </pc:sldLayoutMkLst>
        </pc:sldLayoutChg>
        <pc:sldLayoutChg chg="add del mod replId">
          <pc:chgData name="Schram, Benjamin T" userId="S::btschram@iastate.edu::e59f963d-fba4-4744-8db1-88a0446624a6" providerId="AD" clId="Web-{EE7989E5-A046-7CD4-AC1B-6C3F80FA6CA1}" dt="2024-11-17T20:46:55.414" v="747"/>
          <pc:sldLayoutMkLst>
            <pc:docMk/>
            <pc:sldMasterMk cId="2852477957" sldId="2147483744"/>
            <pc:sldLayoutMk cId="1729554607" sldId="2147483746"/>
          </pc:sldLayoutMkLst>
        </pc:sldLayoutChg>
        <pc:sldLayoutChg chg="add del mod replId">
          <pc:chgData name="Schram, Benjamin T" userId="S::btschram@iastate.edu::e59f963d-fba4-4744-8db1-88a0446624a6" providerId="AD" clId="Web-{EE7989E5-A046-7CD4-AC1B-6C3F80FA6CA1}" dt="2024-11-17T20:46:55.414" v="747"/>
          <pc:sldLayoutMkLst>
            <pc:docMk/>
            <pc:sldMasterMk cId="2852477957" sldId="2147483744"/>
            <pc:sldLayoutMk cId="170094643" sldId="2147483747"/>
          </pc:sldLayoutMkLst>
        </pc:sldLayoutChg>
        <pc:sldLayoutChg chg="add del mod replId">
          <pc:chgData name="Schram, Benjamin T" userId="S::btschram@iastate.edu::e59f963d-fba4-4744-8db1-88a0446624a6" providerId="AD" clId="Web-{EE7989E5-A046-7CD4-AC1B-6C3F80FA6CA1}" dt="2024-11-17T20:46:55.414" v="747"/>
          <pc:sldLayoutMkLst>
            <pc:docMk/>
            <pc:sldMasterMk cId="2852477957" sldId="2147483744"/>
            <pc:sldLayoutMk cId="516463999" sldId="2147483748"/>
          </pc:sldLayoutMkLst>
        </pc:sldLayoutChg>
        <pc:sldLayoutChg chg="add del mod replId">
          <pc:chgData name="Schram, Benjamin T" userId="S::btschram@iastate.edu::e59f963d-fba4-4744-8db1-88a0446624a6" providerId="AD" clId="Web-{EE7989E5-A046-7CD4-AC1B-6C3F80FA6CA1}" dt="2024-11-17T20:46:55.414" v="747"/>
          <pc:sldLayoutMkLst>
            <pc:docMk/>
            <pc:sldMasterMk cId="2852477957" sldId="2147483744"/>
            <pc:sldLayoutMk cId="3237133360" sldId="2147483749"/>
          </pc:sldLayoutMkLst>
        </pc:sldLayoutChg>
        <pc:sldLayoutChg chg="add del mod replId">
          <pc:chgData name="Schram, Benjamin T" userId="S::btschram@iastate.edu::e59f963d-fba4-4744-8db1-88a0446624a6" providerId="AD" clId="Web-{EE7989E5-A046-7CD4-AC1B-6C3F80FA6CA1}" dt="2024-11-17T20:46:55.414" v="747"/>
          <pc:sldLayoutMkLst>
            <pc:docMk/>
            <pc:sldMasterMk cId="2852477957" sldId="2147483744"/>
            <pc:sldLayoutMk cId="2347811758" sldId="2147483750"/>
          </pc:sldLayoutMkLst>
        </pc:sldLayoutChg>
        <pc:sldLayoutChg chg="add del mod replId">
          <pc:chgData name="Schram, Benjamin T" userId="S::btschram@iastate.edu::e59f963d-fba4-4744-8db1-88a0446624a6" providerId="AD" clId="Web-{EE7989E5-A046-7CD4-AC1B-6C3F80FA6CA1}" dt="2024-11-17T20:46:55.414" v="747"/>
          <pc:sldLayoutMkLst>
            <pc:docMk/>
            <pc:sldMasterMk cId="2852477957" sldId="2147483744"/>
            <pc:sldLayoutMk cId="2355857580" sldId="2147483751"/>
          </pc:sldLayoutMkLst>
        </pc:sldLayoutChg>
        <pc:sldLayoutChg chg="add del mod replId">
          <pc:chgData name="Schram, Benjamin T" userId="S::btschram@iastate.edu::e59f963d-fba4-4744-8db1-88a0446624a6" providerId="AD" clId="Web-{EE7989E5-A046-7CD4-AC1B-6C3F80FA6CA1}" dt="2024-11-17T20:46:55.414" v="747"/>
          <pc:sldLayoutMkLst>
            <pc:docMk/>
            <pc:sldMasterMk cId="2852477957" sldId="2147483744"/>
            <pc:sldLayoutMk cId="3774987064" sldId="2147483752"/>
          </pc:sldLayoutMkLst>
        </pc:sldLayoutChg>
        <pc:sldLayoutChg chg="add del mod replId">
          <pc:chgData name="Schram, Benjamin T" userId="S::btschram@iastate.edu::e59f963d-fba4-4744-8db1-88a0446624a6" providerId="AD" clId="Web-{EE7989E5-A046-7CD4-AC1B-6C3F80FA6CA1}" dt="2024-11-17T20:46:55.414" v="747"/>
          <pc:sldLayoutMkLst>
            <pc:docMk/>
            <pc:sldMasterMk cId="2852477957" sldId="2147483744"/>
            <pc:sldLayoutMk cId="1604736428" sldId="2147483753"/>
          </pc:sldLayoutMkLst>
        </pc:sldLayoutChg>
        <pc:sldLayoutChg chg="add del mod replId">
          <pc:chgData name="Schram, Benjamin T" userId="S::btschram@iastate.edu::e59f963d-fba4-4744-8db1-88a0446624a6" providerId="AD" clId="Web-{EE7989E5-A046-7CD4-AC1B-6C3F80FA6CA1}" dt="2024-11-17T20:46:55.414" v="747"/>
          <pc:sldLayoutMkLst>
            <pc:docMk/>
            <pc:sldMasterMk cId="2852477957" sldId="2147483744"/>
            <pc:sldLayoutMk cId="2863742407" sldId="2147483754"/>
          </pc:sldLayoutMkLst>
        </pc:sldLayoutChg>
        <pc:sldLayoutChg chg="add del mod replId">
          <pc:chgData name="Schram, Benjamin T" userId="S::btschram@iastate.edu::e59f963d-fba4-4744-8db1-88a0446624a6" providerId="AD" clId="Web-{EE7989E5-A046-7CD4-AC1B-6C3F80FA6CA1}" dt="2024-11-17T20:46:55.414" v="747"/>
          <pc:sldLayoutMkLst>
            <pc:docMk/>
            <pc:sldMasterMk cId="2852477957" sldId="2147483744"/>
            <pc:sldLayoutMk cId="2879563031" sldId="2147483755"/>
          </pc:sldLayoutMkLst>
        </pc:sldLayoutChg>
      </pc:sldMasterChg>
      <pc:sldMasterChg chg="add del addSldLayout delSldLayout modSldLayout">
        <pc:chgData name="Schram, Benjamin T" userId="S::btschram@iastate.edu::e59f963d-fba4-4744-8db1-88a0446624a6" providerId="AD" clId="Web-{EE7989E5-A046-7CD4-AC1B-6C3F80FA6CA1}" dt="2024-11-17T20:46:58.680" v="748"/>
        <pc:sldMasterMkLst>
          <pc:docMk/>
          <pc:sldMasterMk cId="367962827" sldId="2147483756"/>
        </pc:sldMasterMkLst>
        <pc:sldLayoutChg chg="add del mod replId">
          <pc:chgData name="Schram, Benjamin T" userId="S::btschram@iastate.edu::e59f963d-fba4-4744-8db1-88a0446624a6" providerId="AD" clId="Web-{EE7989E5-A046-7CD4-AC1B-6C3F80FA6CA1}" dt="2024-11-17T20:46:58.680" v="748"/>
          <pc:sldLayoutMkLst>
            <pc:docMk/>
            <pc:sldMasterMk cId="367962827" sldId="2147483756"/>
            <pc:sldLayoutMk cId="1735891950" sldId="2147483757"/>
          </pc:sldLayoutMkLst>
        </pc:sldLayoutChg>
        <pc:sldLayoutChg chg="add del mod replId">
          <pc:chgData name="Schram, Benjamin T" userId="S::btschram@iastate.edu::e59f963d-fba4-4744-8db1-88a0446624a6" providerId="AD" clId="Web-{EE7989E5-A046-7CD4-AC1B-6C3F80FA6CA1}" dt="2024-11-17T20:46:58.680" v="748"/>
          <pc:sldLayoutMkLst>
            <pc:docMk/>
            <pc:sldMasterMk cId="367962827" sldId="2147483756"/>
            <pc:sldLayoutMk cId="956089610" sldId="2147483758"/>
          </pc:sldLayoutMkLst>
        </pc:sldLayoutChg>
        <pc:sldLayoutChg chg="add del mod replId">
          <pc:chgData name="Schram, Benjamin T" userId="S::btschram@iastate.edu::e59f963d-fba4-4744-8db1-88a0446624a6" providerId="AD" clId="Web-{EE7989E5-A046-7CD4-AC1B-6C3F80FA6CA1}" dt="2024-11-17T20:46:58.680" v="748"/>
          <pc:sldLayoutMkLst>
            <pc:docMk/>
            <pc:sldMasterMk cId="367962827" sldId="2147483756"/>
            <pc:sldLayoutMk cId="2548066212" sldId="2147483759"/>
          </pc:sldLayoutMkLst>
        </pc:sldLayoutChg>
        <pc:sldLayoutChg chg="add del mod replId">
          <pc:chgData name="Schram, Benjamin T" userId="S::btschram@iastate.edu::e59f963d-fba4-4744-8db1-88a0446624a6" providerId="AD" clId="Web-{EE7989E5-A046-7CD4-AC1B-6C3F80FA6CA1}" dt="2024-11-17T20:46:58.680" v="748"/>
          <pc:sldLayoutMkLst>
            <pc:docMk/>
            <pc:sldMasterMk cId="367962827" sldId="2147483756"/>
            <pc:sldLayoutMk cId="1170145109" sldId="2147483760"/>
          </pc:sldLayoutMkLst>
        </pc:sldLayoutChg>
        <pc:sldLayoutChg chg="add del mod replId">
          <pc:chgData name="Schram, Benjamin T" userId="S::btschram@iastate.edu::e59f963d-fba4-4744-8db1-88a0446624a6" providerId="AD" clId="Web-{EE7989E5-A046-7CD4-AC1B-6C3F80FA6CA1}" dt="2024-11-17T20:46:58.680" v="748"/>
          <pc:sldLayoutMkLst>
            <pc:docMk/>
            <pc:sldMasterMk cId="367962827" sldId="2147483756"/>
            <pc:sldLayoutMk cId="419882428" sldId="2147483761"/>
          </pc:sldLayoutMkLst>
        </pc:sldLayoutChg>
        <pc:sldLayoutChg chg="add del mod replId">
          <pc:chgData name="Schram, Benjamin T" userId="S::btschram@iastate.edu::e59f963d-fba4-4744-8db1-88a0446624a6" providerId="AD" clId="Web-{EE7989E5-A046-7CD4-AC1B-6C3F80FA6CA1}" dt="2024-11-17T20:46:58.680" v="748"/>
          <pc:sldLayoutMkLst>
            <pc:docMk/>
            <pc:sldMasterMk cId="367962827" sldId="2147483756"/>
            <pc:sldLayoutMk cId="3256934994" sldId="2147483762"/>
          </pc:sldLayoutMkLst>
        </pc:sldLayoutChg>
        <pc:sldLayoutChg chg="add del mod replId">
          <pc:chgData name="Schram, Benjamin T" userId="S::btschram@iastate.edu::e59f963d-fba4-4744-8db1-88a0446624a6" providerId="AD" clId="Web-{EE7989E5-A046-7CD4-AC1B-6C3F80FA6CA1}" dt="2024-11-17T20:46:58.680" v="748"/>
          <pc:sldLayoutMkLst>
            <pc:docMk/>
            <pc:sldMasterMk cId="367962827" sldId="2147483756"/>
            <pc:sldLayoutMk cId="624497818" sldId="2147483763"/>
          </pc:sldLayoutMkLst>
        </pc:sldLayoutChg>
        <pc:sldLayoutChg chg="add del mod replId">
          <pc:chgData name="Schram, Benjamin T" userId="S::btschram@iastate.edu::e59f963d-fba4-4744-8db1-88a0446624a6" providerId="AD" clId="Web-{EE7989E5-A046-7CD4-AC1B-6C3F80FA6CA1}" dt="2024-11-17T20:46:58.680" v="748"/>
          <pc:sldLayoutMkLst>
            <pc:docMk/>
            <pc:sldMasterMk cId="367962827" sldId="2147483756"/>
            <pc:sldLayoutMk cId="1328061654" sldId="2147483764"/>
          </pc:sldLayoutMkLst>
        </pc:sldLayoutChg>
        <pc:sldLayoutChg chg="add del mod replId">
          <pc:chgData name="Schram, Benjamin T" userId="S::btschram@iastate.edu::e59f963d-fba4-4744-8db1-88a0446624a6" providerId="AD" clId="Web-{EE7989E5-A046-7CD4-AC1B-6C3F80FA6CA1}" dt="2024-11-17T20:46:58.680" v="748"/>
          <pc:sldLayoutMkLst>
            <pc:docMk/>
            <pc:sldMasterMk cId="367962827" sldId="2147483756"/>
            <pc:sldLayoutMk cId="15977799" sldId="2147483765"/>
          </pc:sldLayoutMkLst>
        </pc:sldLayoutChg>
        <pc:sldLayoutChg chg="add del mod replId">
          <pc:chgData name="Schram, Benjamin T" userId="S::btschram@iastate.edu::e59f963d-fba4-4744-8db1-88a0446624a6" providerId="AD" clId="Web-{EE7989E5-A046-7CD4-AC1B-6C3F80FA6CA1}" dt="2024-11-17T20:46:58.680" v="748"/>
          <pc:sldLayoutMkLst>
            <pc:docMk/>
            <pc:sldMasterMk cId="367962827" sldId="2147483756"/>
            <pc:sldLayoutMk cId="2372681529" sldId="2147483766"/>
          </pc:sldLayoutMkLst>
        </pc:sldLayoutChg>
        <pc:sldLayoutChg chg="add del mod replId">
          <pc:chgData name="Schram, Benjamin T" userId="S::btschram@iastate.edu::e59f963d-fba4-4744-8db1-88a0446624a6" providerId="AD" clId="Web-{EE7989E5-A046-7CD4-AC1B-6C3F80FA6CA1}" dt="2024-11-17T20:46:58.680" v="748"/>
          <pc:sldLayoutMkLst>
            <pc:docMk/>
            <pc:sldMasterMk cId="367962827" sldId="2147483756"/>
            <pc:sldLayoutMk cId="2127365461" sldId="2147483767"/>
          </pc:sldLayoutMkLst>
        </pc:sldLayoutChg>
      </pc:sldMasterChg>
      <pc:sldMasterChg chg="add del addSldLayout delSldLayout modSldLayout">
        <pc:chgData name="Schram, Benjamin T" userId="S::btschram@iastate.edu::e59f963d-fba4-4744-8db1-88a0446624a6" providerId="AD" clId="Web-{EE7989E5-A046-7CD4-AC1B-6C3F80FA6CA1}" dt="2024-11-17T20:47:00.805" v="749"/>
        <pc:sldMasterMkLst>
          <pc:docMk/>
          <pc:sldMasterMk cId="3248020337" sldId="2147483768"/>
        </pc:sldMasterMkLst>
        <pc:sldLayoutChg chg="add del mod replId">
          <pc:chgData name="Schram, Benjamin T" userId="S::btschram@iastate.edu::e59f963d-fba4-4744-8db1-88a0446624a6" providerId="AD" clId="Web-{EE7989E5-A046-7CD4-AC1B-6C3F80FA6CA1}" dt="2024-11-17T20:47:00.805" v="749"/>
          <pc:sldLayoutMkLst>
            <pc:docMk/>
            <pc:sldMasterMk cId="3248020337" sldId="2147483768"/>
            <pc:sldLayoutMk cId="3542124500" sldId="2147483769"/>
          </pc:sldLayoutMkLst>
        </pc:sldLayoutChg>
        <pc:sldLayoutChg chg="add del mod replId">
          <pc:chgData name="Schram, Benjamin T" userId="S::btschram@iastate.edu::e59f963d-fba4-4744-8db1-88a0446624a6" providerId="AD" clId="Web-{EE7989E5-A046-7CD4-AC1B-6C3F80FA6CA1}" dt="2024-11-17T20:47:00.805" v="749"/>
          <pc:sldLayoutMkLst>
            <pc:docMk/>
            <pc:sldMasterMk cId="3248020337" sldId="2147483768"/>
            <pc:sldLayoutMk cId="2640696445" sldId="2147483770"/>
          </pc:sldLayoutMkLst>
        </pc:sldLayoutChg>
        <pc:sldLayoutChg chg="add del mod replId">
          <pc:chgData name="Schram, Benjamin T" userId="S::btschram@iastate.edu::e59f963d-fba4-4744-8db1-88a0446624a6" providerId="AD" clId="Web-{EE7989E5-A046-7CD4-AC1B-6C3F80FA6CA1}" dt="2024-11-17T20:47:00.805" v="749"/>
          <pc:sldLayoutMkLst>
            <pc:docMk/>
            <pc:sldMasterMk cId="3248020337" sldId="2147483768"/>
            <pc:sldLayoutMk cId="3702118228" sldId="2147483771"/>
          </pc:sldLayoutMkLst>
        </pc:sldLayoutChg>
        <pc:sldLayoutChg chg="add del mod replId">
          <pc:chgData name="Schram, Benjamin T" userId="S::btschram@iastate.edu::e59f963d-fba4-4744-8db1-88a0446624a6" providerId="AD" clId="Web-{EE7989E5-A046-7CD4-AC1B-6C3F80FA6CA1}" dt="2024-11-17T20:47:00.805" v="749"/>
          <pc:sldLayoutMkLst>
            <pc:docMk/>
            <pc:sldMasterMk cId="3248020337" sldId="2147483768"/>
            <pc:sldLayoutMk cId="547078796" sldId="2147483772"/>
          </pc:sldLayoutMkLst>
        </pc:sldLayoutChg>
        <pc:sldLayoutChg chg="add del mod replId">
          <pc:chgData name="Schram, Benjamin T" userId="S::btschram@iastate.edu::e59f963d-fba4-4744-8db1-88a0446624a6" providerId="AD" clId="Web-{EE7989E5-A046-7CD4-AC1B-6C3F80FA6CA1}" dt="2024-11-17T20:47:00.805" v="749"/>
          <pc:sldLayoutMkLst>
            <pc:docMk/>
            <pc:sldMasterMk cId="3248020337" sldId="2147483768"/>
            <pc:sldLayoutMk cId="4164524704" sldId="2147483773"/>
          </pc:sldLayoutMkLst>
        </pc:sldLayoutChg>
        <pc:sldLayoutChg chg="add del mod replId">
          <pc:chgData name="Schram, Benjamin T" userId="S::btschram@iastate.edu::e59f963d-fba4-4744-8db1-88a0446624a6" providerId="AD" clId="Web-{EE7989E5-A046-7CD4-AC1B-6C3F80FA6CA1}" dt="2024-11-17T20:47:00.805" v="749"/>
          <pc:sldLayoutMkLst>
            <pc:docMk/>
            <pc:sldMasterMk cId="3248020337" sldId="2147483768"/>
            <pc:sldLayoutMk cId="2195074224" sldId="2147483774"/>
          </pc:sldLayoutMkLst>
        </pc:sldLayoutChg>
        <pc:sldLayoutChg chg="add del mod replId">
          <pc:chgData name="Schram, Benjamin T" userId="S::btschram@iastate.edu::e59f963d-fba4-4744-8db1-88a0446624a6" providerId="AD" clId="Web-{EE7989E5-A046-7CD4-AC1B-6C3F80FA6CA1}" dt="2024-11-17T20:47:00.805" v="749"/>
          <pc:sldLayoutMkLst>
            <pc:docMk/>
            <pc:sldMasterMk cId="3248020337" sldId="2147483768"/>
            <pc:sldLayoutMk cId="2639047241" sldId="2147483775"/>
          </pc:sldLayoutMkLst>
        </pc:sldLayoutChg>
        <pc:sldLayoutChg chg="add del mod replId">
          <pc:chgData name="Schram, Benjamin T" userId="S::btschram@iastate.edu::e59f963d-fba4-4744-8db1-88a0446624a6" providerId="AD" clId="Web-{EE7989E5-A046-7CD4-AC1B-6C3F80FA6CA1}" dt="2024-11-17T20:47:00.805" v="749"/>
          <pc:sldLayoutMkLst>
            <pc:docMk/>
            <pc:sldMasterMk cId="3248020337" sldId="2147483768"/>
            <pc:sldLayoutMk cId="3359506928" sldId="2147483776"/>
          </pc:sldLayoutMkLst>
        </pc:sldLayoutChg>
        <pc:sldLayoutChg chg="add del mod replId">
          <pc:chgData name="Schram, Benjamin T" userId="S::btschram@iastate.edu::e59f963d-fba4-4744-8db1-88a0446624a6" providerId="AD" clId="Web-{EE7989E5-A046-7CD4-AC1B-6C3F80FA6CA1}" dt="2024-11-17T20:47:00.805" v="749"/>
          <pc:sldLayoutMkLst>
            <pc:docMk/>
            <pc:sldMasterMk cId="3248020337" sldId="2147483768"/>
            <pc:sldLayoutMk cId="2389537307" sldId="2147483777"/>
          </pc:sldLayoutMkLst>
        </pc:sldLayoutChg>
        <pc:sldLayoutChg chg="add del mod replId">
          <pc:chgData name="Schram, Benjamin T" userId="S::btschram@iastate.edu::e59f963d-fba4-4744-8db1-88a0446624a6" providerId="AD" clId="Web-{EE7989E5-A046-7CD4-AC1B-6C3F80FA6CA1}" dt="2024-11-17T20:47:00.805" v="749"/>
          <pc:sldLayoutMkLst>
            <pc:docMk/>
            <pc:sldMasterMk cId="3248020337" sldId="2147483768"/>
            <pc:sldLayoutMk cId="774192249" sldId="2147483778"/>
          </pc:sldLayoutMkLst>
        </pc:sldLayoutChg>
        <pc:sldLayoutChg chg="add del mod replId">
          <pc:chgData name="Schram, Benjamin T" userId="S::btschram@iastate.edu::e59f963d-fba4-4744-8db1-88a0446624a6" providerId="AD" clId="Web-{EE7989E5-A046-7CD4-AC1B-6C3F80FA6CA1}" dt="2024-11-17T20:47:00.805" v="749"/>
          <pc:sldLayoutMkLst>
            <pc:docMk/>
            <pc:sldMasterMk cId="3248020337" sldId="2147483768"/>
            <pc:sldLayoutMk cId="991868797" sldId="2147483779"/>
          </pc:sldLayoutMkLst>
        </pc:sldLayoutChg>
      </pc:sldMasterChg>
      <pc:sldMasterChg chg="add addSldLayout modSldLayout">
        <pc:chgData name="Schram, Benjamin T" userId="S::btschram@iastate.edu::e59f963d-fba4-4744-8db1-88a0446624a6" providerId="AD" clId="Web-{EE7989E5-A046-7CD4-AC1B-6C3F80FA6CA1}" dt="2024-11-17T20:47:00.805" v="749"/>
        <pc:sldMasterMkLst>
          <pc:docMk/>
          <pc:sldMasterMk cId="3414006537" sldId="2147483780"/>
        </pc:sldMasterMkLst>
        <pc:sldLayoutChg chg="add mod replId">
          <pc:chgData name="Schram, Benjamin T" userId="S::btschram@iastate.edu::e59f963d-fba4-4744-8db1-88a0446624a6" providerId="AD" clId="Web-{EE7989E5-A046-7CD4-AC1B-6C3F80FA6CA1}" dt="2024-11-17T20:47:00.805" v="749"/>
          <pc:sldLayoutMkLst>
            <pc:docMk/>
            <pc:sldMasterMk cId="3414006537" sldId="2147483780"/>
            <pc:sldLayoutMk cId="746028262" sldId="2147483781"/>
          </pc:sldLayoutMkLst>
        </pc:sldLayoutChg>
        <pc:sldLayoutChg chg="add mod replId">
          <pc:chgData name="Schram, Benjamin T" userId="S::btschram@iastate.edu::e59f963d-fba4-4744-8db1-88a0446624a6" providerId="AD" clId="Web-{EE7989E5-A046-7CD4-AC1B-6C3F80FA6CA1}" dt="2024-11-17T20:47:00.805" v="749"/>
          <pc:sldLayoutMkLst>
            <pc:docMk/>
            <pc:sldMasterMk cId="3414006537" sldId="2147483780"/>
            <pc:sldLayoutMk cId="3153910847" sldId="2147483782"/>
          </pc:sldLayoutMkLst>
        </pc:sldLayoutChg>
        <pc:sldLayoutChg chg="add mod replId">
          <pc:chgData name="Schram, Benjamin T" userId="S::btschram@iastate.edu::e59f963d-fba4-4744-8db1-88a0446624a6" providerId="AD" clId="Web-{EE7989E5-A046-7CD4-AC1B-6C3F80FA6CA1}" dt="2024-11-17T20:47:00.805" v="749"/>
          <pc:sldLayoutMkLst>
            <pc:docMk/>
            <pc:sldMasterMk cId="3414006537" sldId="2147483780"/>
            <pc:sldLayoutMk cId="3218465107" sldId="2147483783"/>
          </pc:sldLayoutMkLst>
        </pc:sldLayoutChg>
        <pc:sldLayoutChg chg="add mod replId">
          <pc:chgData name="Schram, Benjamin T" userId="S::btschram@iastate.edu::e59f963d-fba4-4744-8db1-88a0446624a6" providerId="AD" clId="Web-{EE7989E5-A046-7CD4-AC1B-6C3F80FA6CA1}" dt="2024-11-17T20:47:00.805" v="749"/>
          <pc:sldLayoutMkLst>
            <pc:docMk/>
            <pc:sldMasterMk cId="3414006537" sldId="2147483780"/>
            <pc:sldLayoutMk cId="1968181019" sldId="2147483784"/>
          </pc:sldLayoutMkLst>
        </pc:sldLayoutChg>
        <pc:sldLayoutChg chg="add mod replId">
          <pc:chgData name="Schram, Benjamin T" userId="S::btschram@iastate.edu::e59f963d-fba4-4744-8db1-88a0446624a6" providerId="AD" clId="Web-{EE7989E5-A046-7CD4-AC1B-6C3F80FA6CA1}" dt="2024-11-17T20:47:00.805" v="749"/>
          <pc:sldLayoutMkLst>
            <pc:docMk/>
            <pc:sldMasterMk cId="3414006537" sldId="2147483780"/>
            <pc:sldLayoutMk cId="1928759074" sldId="2147483785"/>
          </pc:sldLayoutMkLst>
        </pc:sldLayoutChg>
        <pc:sldLayoutChg chg="add mod replId">
          <pc:chgData name="Schram, Benjamin T" userId="S::btschram@iastate.edu::e59f963d-fba4-4744-8db1-88a0446624a6" providerId="AD" clId="Web-{EE7989E5-A046-7CD4-AC1B-6C3F80FA6CA1}" dt="2024-11-17T20:47:00.805" v="749"/>
          <pc:sldLayoutMkLst>
            <pc:docMk/>
            <pc:sldMasterMk cId="3414006537" sldId="2147483780"/>
            <pc:sldLayoutMk cId="821267348" sldId="2147483786"/>
          </pc:sldLayoutMkLst>
        </pc:sldLayoutChg>
        <pc:sldLayoutChg chg="add mod replId">
          <pc:chgData name="Schram, Benjamin T" userId="S::btschram@iastate.edu::e59f963d-fba4-4744-8db1-88a0446624a6" providerId="AD" clId="Web-{EE7989E5-A046-7CD4-AC1B-6C3F80FA6CA1}" dt="2024-11-17T20:47:00.805" v="749"/>
          <pc:sldLayoutMkLst>
            <pc:docMk/>
            <pc:sldMasterMk cId="3414006537" sldId="2147483780"/>
            <pc:sldLayoutMk cId="3576523443" sldId="2147483787"/>
          </pc:sldLayoutMkLst>
        </pc:sldLayoutChg>
        <pc:sldLayoutChg chg="add mod replId">
          <pc:chgData name="Schram, Benjamin T" userId="S::btschram@iastate.edu::e59f963d-fba4-4744-8db1-88a0446624a6" providerId="AD" clId="Web-{EE7989E5-A046-7CD4-AC1B-6C3F80FA6CA1}" dt="2024-11-17T20:47:00.805" v="749"/>
          <pc:sldLayoutMkLst>
            <pc:docMk/>
            <pc:sldMasterMk cId="3414006537" sldId="2147483780"/>
            <pc:sldLayoutMk cId="2655682385" sldId="2147483788"/>
          </pc:sldLayoutMkLst>
        </pc:sldLayoutChg>
        <pc:sldLayoutChg chg="add mod replId">
          <pc:chgData name="Schram, Benjamin T" userId="S::btschram@iastate.edu::e59f963d-fba4-4744-8db1-88a0446624a6" providerId="AD" clId="Web-{EE7989E5-A046-7CD4-AC1B-6C3F80FA6CA1}" dt="2024-11-17T20:47:00.805" v="749"/>
          <pc:sldLayoutMkLst>
            <pc:docMk/>
            <pc:sldMasterMk cId="3414006537" sldId="2147483780"/>
            <pc:sldLayoutMk cId="461911675" sldId="2147483789"/>
          </pc:sldLayoutMkLst>
        </pc:sldLayoutChg>
        <pc:sldLayoutChg chg="add mod replId">
          <pc:chgData name="Schram, Benjamin T" userId="S::btschram@iastate.edu::e59f963d-fba4-4744-8db1-88a0446624a6" providerId="AD" clId="Web-{EE7989E5-A046-7CD4-AC1B-6C3F80FA6CA1}" dt="2024-11-17T20:47:00.805" v="749"/>
          <pc:sldLayoutMkLst>
            <pc:docMk/>
            <pc:sldMasterMk cId="3414006537" sldId="2147483780"/>
            <pc:sldLayoutMk cId="2102598455" sldId="2147483790"/>
          </pc:sldLayoutMkLst>
        </pc:sldLayoutChg>
        <pc:sldLayoutChg chg="add mod replId">
          <pc:chgData name="Schram, Benjamin T" userId="S::btschram@iastate.edu::e59f963d-fba4-4744-8db1-88a0446624a6" providerId="AD" clId="Web-{EE7989E5-A046-7CD4-AC1B-6C3F80FA6CA1}" dt="2024-11-17T20:47:00.805" v="749"/>
          <pc:sldLayoutMkLst>
            <pc:docMk/>
            <pc:sldMasterMk cId="3414006537" sldId="2147483780"/>
            <pc:sldLayoutMk cId="975044008" sldId="2147483791"/>
          </pc:sldLayoutMkLst>
        </pc:sldLayoutChg>
      </pc:sldMasterChg>
    </pc:docChg>
  </pc:docChgLst>
  <pc:docChgLst>
    <pc:chgData name="Boyd, Michael [OSI]" userId="0337a5eb-4053-4bca-b682-62e49d482a33" providerId="ADAL" clId="{033FD94D-C0BA-42B3-A4BE-411C447CCE14}"/>
    <pc:docChg chg="undo redo custSel addSld delSld modSld">
      <pc:chgData name="Boyd, Michael [OSI]" userId="0337a5eb-4053-4bca-b682-62e49d482a33" providerId="ADAL" clId="{033FD94D-C0BA-42B3-A4BE-411C447CCE14}" dt="2024-11-22T21:09:46.148" v="2071" actId="26606"/>
      <pc:docMkLst>
        <pc:docMk/>
      </pc:docMkLst>
      <pc:sldChg chg="modSp mod">
        <pc:chgData name="Boyd, Michael [OSI]" userId="0337a5eb-4053-4bca-b682-62e49d482a33" providerId="ADAL" clId="{033FD94D-C0BA-42B3-A4BE-411C447CCE14}" dt="2024-11-17T21:10:12.014" v="281" actId="27636"/>
        <pc:sldMkLst>
          <pc:docMk/>
          <pc:sldMk cId="109857222" sldId="256"/>
        </pc:sldMkLst>
        <pc:spChg chg="mod">
          <ac:chgData name="Boyd, Michael [OSI]" userId="0337a5eb-4053-4bca-b682-62e49d482a33" providerId="ADAL" clId="{033FD94D-C0BA-42B3-A4BE-411C447CCE14}" dt="2024-11-17T21:10:12.014" v="281" actId="27636"/>
          <ac:spMkLst>
            <pc:docMk/>
            <pc:sldMk cId="109857222" sldId="256"/>
            <ac:spMk id="2" creationId="{00000000-0000-0000-0000-000000000000}"/>
          </ac:spMkLst>
        </pc:spChg>
        <pc:spChg chg="mod">
          <ac:chgData name="Boyd, Michael [OSI]" userId="0337a5eb-4053-4bca-b682-62e49d482a33" providerId="ADAL" clId="{033FD94D-C0BA-42B3-A4BE-411C447CCE14}" dt="2024-11-17T20:50:13.932" v="165" actId="20577"/>
          <ac:spMkLst>
            <pc:docMk/>
            <pc:sldMk cId="109857222" sldId="256"/>
            <ac:spMk id="3" creationId="{00000000-0000-0000-0000-000000000000}"/>
          </ac:spMkLst>
        </pc:spChg>
      </pc:sldChg>
      <pc:sldChg chg="addSp modSp mod modClrScheme chgLayout">
        <pc:chgData name="Boyd, Michael [OSI]" userId="0337a5eb-4053-4bca-b682-62e49d482a33" providerId="ADAL" clId="{033FD94D-C0BA-42B3-A4BE-411C447CCE14}" dt="2024-11-20T23:49:59.271" v="752" actId="20577"/>
        <pc:sldMkLst>
          <pc:docMk/>
          <pc:sldMk cId="101313200" sldId="257"/>
        </pc:sldMkLst>
        <pc:spChg chg="mod ord">
          <ac:chgData name="Boyd, Michael [OSI]" userId="0337a5eb-4053-4bca-b682-62e49d482a33" providerId="ADAL" clId="{033FD94D-C0BA-42B3-A4BE-411C447CCE14}" dt="2024-11-20T23:02:53.872" v="295" actId="700"/>
          <ac:spMkLst>
            <pc:docMk/>
            <pc:sldMk cId="101313200" sldId="257"/>
            <ac:spMk id="2" creationId="{B116A740-C6A6-DA0F-D611-E37D851D4145}"/>
          </ac:spMkLst>
        </pc:spChg>
        <pc:spChg chg="mod ord">
          <ac:chgData name="Boyd, Michael [OSI]" userId="0337a5eb-4053-4bca-b682-62e49d482a33" providerId="ADAL" clId="{033FD94D-C0BA-42B3-A4BE-411C447CCE14}" dt="2024-11-20T23:48:39.939" v="641" actId="20577"/>
          <ac:spMkLst>
            <pc:docMk/>
            <pc:sldMk cId="101313200" sldId="257"/>
            <ac:spMk id="3" creationId="{A228186C-7377-C8AD-999E-A8390721A279}"/>
          </ac:spMkLst>
        </pc:spChg>
        <pc:spChg chg="add mod ord">
          <ac:chgData name="Boyd, Michael [OSI]" userId="0337a5eb-4053-4bca-b682-62e49d482a33" providerId="ADAL" clId="{033FD94D-C0BA-42B3-A4BE-411C447CCE14}" dt="2024-11-20T23:49:59.271" v="752" actId="20577"/>
          <ac:spMkLst>
            <pc:docMk/>
            <pc:sldMk cId="101313200" sldId="257"/>
            <ac:spMk id="4" creationId="{7124D7B9-0B38-45FD-90DA-CE0A24CF27ED}"/>
          </ac:spMkLst>
        </pc:spChg>
      </pc:sldChg>
      <pc:sldChg chg="addSp delSp modSp mod modClrScheme chgLayout">
        <pc:chgData name="Boyd, Michael [OSI]" userId="0337a5eb-4053-4bca-b682-62e49d482a33" providerId="ADAL" clId="{033FD94D-C0BA-42B3-A4BE-411C447CCE14}" dt="2024-11-22T21:07:43.894" v="1981" actId="255"/>
        <pc:sldMkLst>
          <pc:docMk/>
          <pc:sldMk cId="726799373" sldId="258"/>
        </pc:sldMkLst>
        <pc:spChg chg="mod ord">
          <ac:chgData name="Boyd, Michael [OSI]" userId="0337a5eb-4053-4bca-b682-62e49d482a33" providerId="ADAL" clId="{033FD94D-C0BA-42B3-A4BE-411C447CCE14}" dt="2024-11-22T21:07:43.894" v="1981" actId="255"/>
          <ac:spMkLst>
            <pc:docMk/>
            <pc:sldMk cId="726799373" sldId="258"/>
            <ac:spMk id="2" creationId="{8EAE40D8-43FC-4F65-2911-EFEC1A57C618}"/>
          </ac:spMkLst>
        </pc:spChg>
        <pc:spChg chg="del mod ord">
          <ac:chgData name="Boyd, Michael [OSI]" userId="0337a5eb-4053-4bca-b682-62e49d482a33" providerId="ADAL" clId="{033FD94D-C0BA-42B3-A4BE-411C447CCE14}" dt="2024-11-22T20:56:49.033" v="1861" actId="478"/>
          <ac:spMkLst>
            <pc:docMk/>
            <pc:sldMk cId="726799373" sldId="258"/>
            <ac:spMk id="3" creationId="{B9CBAC25-EF0A-2F1F-2D3A-7FA00D0AA3B3}"/>
          </ac:spMkLst>
        </pc:spChg>
        <pc:spChg chg="add del mod ord">
          <ac:chgData name="Boyd, Michael [OSI]" userId="0337a5eb-4053-4bca-b682-62e49d482a33" providerId="ADAL" clId="{033FD94D-C0BA-42B3-A4BE-411C447CCE14}" dt="2024-11-22T20:56:30.397" v="1851" actId="700"/>
          <ac:spMkLst>
            <pc:docMk/>
            <pc:sldMk cId="726799373" sldId="258"/>
            <ac:spMk id="4" creationId="{A7ED6F56-8A81-9050-2CBC-3BD03D4402B6}"/>
          </ac:spMkLst>
        </pc:spChg>
        <pc:spChg chg="add mod ord">
          <ac:chgData name="Boyd, Michael [OSI]" userId="0337a5eb-4053-4bca-b682-62e49d482a33" providerId="ADAL" clId="{033FD94D-C0BA-42B3-A4BE-411C447CCE14}" dt="2024-11-22T20:56:35.614" v="1857" actId="20577"/>
          <ac:spMkLst>
            <pc:docMk/>
            <pc:sldMk cId="726799373" sldId="258"/>
            <ac:spMk id="5" creationId="{3DD4F8D5-9713-B721-9980-E2E2B8C61FCA}"/>
          </ac:spMkLst>
        </pc:spChg>
        <pc:picChg chg="mod modCrop">
          <ac:chgData name="Boyd, Michael [OSI]" userId="0337a5eb-4053-4bca-b682-62e49d482a33" providerId="ADAL" clId="{033FD94D-C0BA-42B3-A4BE-411C447CCE14}" dt="2024-11-22T20:56:47.031" v="1860" actId="1076"/>
          <ac:picMkLst>
            <pc:docMk/>
            <pc:sldMk cId="726799373" sldId="258"/>
            <ac:picMk id="9" creationId="{CBC300AA-A5C2-E591-A48E-36295F80B681}"/>
          </ac:picMkLst>
        </pc:picChg>
      </pc:sldChg>
      <pc:sldChg chg="modSp">
        <pc:chgData name="Boyd, Michael [OSI]" userId="0337a5eb-4053-4bca-b682-62e49d482a33" providerId="ADAL" clId="{033FD94D-C0BA-42B3-A4BE-411C447CCE14}" dt="2024-11-17T20:46:29.079" v="45"/>
        <pc:sldMkLst>
          <pc:docMk/>
          <pc:sldMk cId="2255435283" sldId="258"/>
        </pc:sldMkLst>
      </pc:sldChg>
      <pc:sldChg chg="modSp mod">
        <pc:chgData name="Boyd, Michael [OSI]" userId="0337a5eb-4053-4bca-b682-62e49d482a33" providerId="ADAL" clId="{033FD94D-C0BA-42B3-A4BE-411C447CCE14}" dt="2024-11-22T21:07:15.692" v="1946" actId="20577"/>
        <pc:sldMkLst>
          <pc:docMk/>
          <pc:sldMk cId="1518560033" sldId="259"/>
        </pc:sldMkLst>
        <pc:spChg chg="mod">
          <ac:chgData name="Boyd, Michael [OSI]" userId="0337a5eb-4053-4bca-b682-62e49d482a33" providerId="ADAL" clId="{033FD94D-C0BA-42B3-A4BE-411C447CCE14}" dt="2024-11-22T21:07:15.692" v="1946" actId="20577"/>
          <ac:spMkLst>
            <pc:docMk/>
            <pc:sldMk cId="1518560033" sldId="259"/>
            <ac:spMk id="2" creationId="{CD223C4F-5368-D3B3-3F3F-3A1901AEACF2}"/>
          </ac:spMkLst>
        </pc:spChg>
      </pc:sldChg>
      <pc:sldChg chg="modSp mod">
        <pc:chgData name="Boyd, Michael [OSI]" userId="0337a5eb-4053-4bca-b682-62e49d482a33" providerId="ADAL" clId="{033FD94D-C0BA-42B3-A4BE-411C447CCE14}" dt="2024-11-17T20:46:29.079" v="45"/>
        <pc:sldMkLst>
          <pc:docMk/>
          <pc:sldMk cId="1635306968" sldId="259"/>
        </pc:sldMkLst>
      </pc:sldChg>
      <pc:sldChg chg="modSp del mod">
        <pc:chgData name="Boyd, Michael [OSI]" userId="0337a5eb-4053-4bca-b682-62e49d482a33" providerId="ADAL" clId="{033FD94D-C0BA-42B3-A4BE-411C447CCE14}" dt="2024-11-22T20:49:02.962" v="1744" actId="47"/>
        <pc:sldMkLst>
          <pc:docMk/>
          <pc:sldMk cId="1285061951" sldId="260"/>
        </pc:sldMkLst>
        <pc:spChg chg="mod">
          <ac:chgData name="Boyd, Michael [OSI]" userId="0337a5eb-4053-4bca-b682-62e49d482a33" providerId="ADAL" clId="{033FD94D-C0BA-42B3-A4BE-411C447CCE14}" dt="2024-11-17T20:46:29.079" v="45"/>
          <ac:spMkLst>
            <pc:docMk/>
            <pc:sldMk cId="1285061951" sldId="260"/>
            <ac:spMk id="2" creationId="{3ADB52D8-5BE1-E216-F8D4-419A444F325D}"/>
          </ac:spMkLst>
        </pc:spChg>
        <pc:spChg chg="mod">
          <ac:chgData name="Boyd, Michael [OSI]" userId="0337a5eb-4053-4bca-b682-62e49d482a33" providerId="ADAL" clId="{033FD94D-C0BA-42B3-A4BE-411C447CCE14}" dt="2024-11-17T21:02:02.580" v="275" actId="20577"/>
          <ac:spMkLst>
            <pc:docMk/>
            <pc:sldMk cId="1285061951" sldId="260"/>
            <ac:spMk id="3" creationId="{3E5AF6D4-8B72-59FD-76AC-7381BE22180D}"/>
          </ac:spMkLst>
        </pc:spChg>
      </pc:sldChg>
      <pc:sldChg chg="modSp">
        <pc:chgData name="Boyd, Michael [OSI]" userId="0337a5eb-4053-4bca-b682-62e49d482a33" providerId="ADAL" clId="{033FD94D-C0BA-42B3-A4BE-411C447CCE14}" dt="2024-11-17T20:46:29.079" v="45"/>
        <pc:sldMkLst>
          <pc:docMk/>
          <pc:sldMk cId="2902938932" sldId="261"/>
        </pc:sldMkLst>
        <pc:spChg chg="mod">
          <ac:chgData name="Boyd, Michael [OSI]" userId="0337a5eb-4053-4bca-b682-62e49d482a33" providerId="ADAL" clId="{033FD94D-C0BA-42B3-A4BE-411C447CCE14}" dt="2024-11-17T20:46:29.079" v="45"/>
          <ac:spMkLst>
            <pc:docMk/>
            <pc:sldMk cId="2902938932" sldId="261"/>
            <ac:spMk id="2" creationId="{52E29887-3D2A-4227-526E-202E05767EC2}"/>
          </ac:spMkLst>
        </pc:spChg>
        <pc:spChg chg="mod">
          <ac:chgData name="Boyd, Michael [OSI]" userId="0337a5eb-4053-4bca-b682-62e49d482a33" providerId="ADAL" clId="{033FD94D-C0BA-42B3-A4BE-411C447CCE14}" dt="2024-11-17T20:46:29.079" v="45"/>
          <ac:spMkLst>
            <pc:docMk/>
            <pc:sldMk cId="2902938932" sldId="261"/>
            <ac:spMk id="3" creationId="{74D6380B-4CC7-9D64-2FCA-84F4C56761C8}"/>
          </ac:spMkLst>
        </pc:spChg>
      </pc:sldChg>
      <pc:sldChg chg="addSp delSp modSp mod modClrScheme chgLayout">
        <pc:chgData name="Boyd, Michael [OSI]" userId="0337a5eb-4053-4bca-b682-62e49d482a33" providerId="ADAL" clId="{033FD94D-C0BA-42B3-A4BE-411C447CCE14}" dt="2024-11-22T21:09:27.739" v="2069" actId="403"/>
        <pc:sldMkLst>
          <pc:docMk/>
          <pc:sldMk cId="2301903037" sldId="262"/>
        </pc:sldMkLst>
        <pc:spChg chg="mod ord">
          <ac:chgData name="Boyd, Michael [OSI]" userId="0337a5eb-4053-4bca-b682-62e49d482a33" providerId="ADAL" clId="{033FD94D-C0BA-42B3-A4BE-411C447CCE14}" dt="2024-11-22T21:09:27.739" v="2069" actId="403"/>
          <ac:spMkLst>
            <pc:docMk/>
            <pc:sldMk cId="2301903037" sldId="262"/>
            <ac:spMk id="2" creationId="{7D8E99C0-4127-4082-ABC8-BEA91553FC3B}"/>
          </ac:spMkLst>
        </pc:spChg>
        <pc:spChg chg="mod ord">
          <ac:chgData name="Boyd, Michael [OSI]" userId="0337a5eb-4053-4bca-b682-62e49d482a33" providerId="ADAL" clId="{033FD94D-C0BA-42B3-A4BE-411C447CCE14}" dt="2024-11-22T21:09:20.647" v="2068" actId="20577"/>
          <ac:spMkLst>
            <pc:docMk/>
            <pc:sldMk cId="2301903037" sldId="262"/>
            <ac:spMk id="3" creationId="{01DF8BD0-FA7B-035B-CD9F-FF3F4455D749}"/>
          </ac:spMkLst>
        </pc:spChg>
        <pc:spChg chg="add mod ord">
          <ac:chgData name="Boyd, Michael [OSI]" userId="0337a5eb-4053-4bca-b682-62e49d482a33" providerId="ADAL" clId="{033FD94D-C0BA-42B3-A4BE-411C447CCE14}" dt="2024-11-20T23:02:35.071" v="286" actId="700"/>
          <ac:spMkLst>
            <pc:docMk/>
            <pc:sldMk cId="2301903037" sldId="262"/>
            <ac:spMk id="4" creationId="{C23F1822-E46D-E7A5-0D58-18C9C52E5373}"/>
          </ac:spMkLst>
        </pc:spChg>
        <pc:spChg chg="add del mod">
          <ac:chgData name="Boyd, Michael [OSI]" userId="0337a5eb-4053-4bca-b682-62e49d482a33" providerId="ADAL" clId="{033FD94D-C0BA-42B3-A4BE-411C447CCE14}" dt="2024-11-22T21:06:22.456" v="1923" actId="478"/>
          <ac:spMkLst>
            <pc:docMk/>
            <pc:sldMk cId="2301903037" sldId="262"/>
            <ac:spMk id="5" creationId="{6D217261-555D-E041-5107-CCE82F2E3E67}"/>
          </ac:spMkLst>
        </pc:spChg>
        <pc:picChg chg="add mod">
          <ac:chgData name="Boyd, Michael [OSI]" userId="0337a5eb-4053-4bca-b682-62e49d482a33" providerId="ADAL" clId="{033FD94D-C0BA-42B3-A4BE-411C447CCE14}" dt="2024-11-22T21:06:20.695" v="1922" actId="1076"/>
          <ac:picMkLst>
            <pc:docMk/>
            <pc:sldMk cId="2301903037" sldId="262"/>
            <ac:picMk id="6" creationId="{81F19E5E-20F3-291B-239E-476218D3A841}"/>
          </ac:picMkLst>
        </pc:picChg>
        <pc:picChg chg="del mod ord">
          <ac:chgData name="Boyd, Michael [OSI]" userId="0337a5eb-4053-4bca-b682-62e49d482a33" providerId="ADAL" clId="{033FD94D-C0BA-42B3-A4BE-411C447CCE14}" dt="2024-11-22T21:06:01.744" v="1917" actId="21"/>
          <ac:picMkLst>
            <pc:docMk/>
            <pc:sldMk cId="2301903037" sldId="262"/>
            <ac:picMk id="15" creationId="{81F19E5E-20F3-291B-239E-476218D3A841}"/>
          </ac:picMkLst>
        </pc:picChg>
      </pc:sldChg>
      <pc:sldChg chg="addSp delSp modSp mod modClrScheme chgLayout">
        <pc:chgData name="Boyd, Michael [OSI]" userId="0337a5eb-4053-4bca-b682-62e49d482a33" providerId="ADAL" clId="{033FD94D-C0BA-42B3-A4BE-411C447CCE14}" dt="2024-11-22T21:09:46.148" v="2071" actId="26606"/>
        <pc:sldMkLst>
          <pc:docMk/>
          <pc:sldMk cId="3295738505" sldId="263"/>
        </pc:sldMkLst>
        <pc:spChg chg="mod ord">
          <ac:chgData name="Boyd, Michael [OSI]" userId="0337a5eb-4053-4bca-b682-62e49d482a33" providerId="ADAL" clId="{033FD94D-C0BA-42B3-A4BE-411C447CCE14}" dt="2024-11-22T21:09:46.148" v="2071" actId="26606"/>
          <ac:spMkLst>
            <pc:docMk/>
            <pc:sldMk cId="3295738505" sldId="263"/>
            <ac:spMk id="2" creationId="{6267E1AA-1AEE-74F4-5FDC-588EBBB9AC15}"/>
          </ac:spMkLst>
        </pc:spChg>
        <pc:spChg chg="mod ord">
          <ac:chgData name="Boyd, Michael [OSI]" userId="0337a5eb-4053-4bca-b682-62e49d482a33" providerId="ADAL" clId="{033FD94D-C0BA-42B3-A4BE-411C447CCE14}" dt="2024-11-22T21:09:46.148" v="2071" actId="26606"/>
          <ac:spMkLst>
            <pc:docMk/>
            <pc:sldMk cId="3295738505" sldId="263"/>
            <ac:spMk id="3" creationId="{04383E8A-19F9-F2F3-321A-1C785C6B071D}"/>
          </ac:spMkLst>
        </pc:spChg>
        <pc:spChg chg="add del mod ord">
          <ac:chgData name="Boyd, Michael [OSI]" userId="0337a5eb-4053-4bca-b682-62e49d482a33" providerId="ADAL" clId="{033FD94D-C0BA-42B3-A4BE-411C447CCE14}" dt="2024-11-22T21:09:46.148" v="2071" actId="26606"/>
          <ac:spMkLst>
            <pc:docMk/>
            <pc:sldMk cId="3295738505" sldId="263"/>
            <ac:spMk id="4" creationId="{EBA65A98-C261-D1BF-644E-E9852D20DDF0}"/>
          </ac:spMkLst>
        </pc:spChg>
        <pc:spChg chg="add mod">
          <ac:chgData name="Boyd, Michael [OSI]" userId="0337a5eb-4053-4bca-b682-62e49d482a33" providerId="ADAL" clId="{033FD94D-C0BA-42B3-A4BE-411C447CCE14}" dt="2024-11-22T21:09:46.148" v="2071" actId="26606"/>
          <ac:spMkLst>
            <pc:docMk/>
            <pc:sldMk cId="3295738505" sldId="263"/>
            <ac:spMk id="9" creationId="{45677202-2E86-98AB-675E-C7B8D2B230B1}"/>
          </ac:spMkLst>
        </pc:spChg>
        <pc:spChg chg="add mod">
          <ac:chgData name="Boyd, Michael [OSI]" userId="0337a5eb-4053-4bca-b682-62e49d482a33" providerId="ADAL" clId="{033FD94D-C0BA-42B3-A4BE-411C447CCE14}" dt="2024-11-22T21:09:46.148" v="2071" actId="26606"/>
          <ac:spMkLst>
            <pc:docMk/>
            <pc:sldMk cId="3295738505" sldId="263"/>
            <ac:spMk id="11" creationId="{9B5C70AE-44EA-C0B7-B9DA-34524E9B9310}"/>
          </ac:spMkLst>
        </pc:spChg>
        <pc:spChg chg="add mod">
          <ac:chgData name="Boyd, Michael [OSI]" userId="0337a5eb-4053-4bca-b682-62e49d482a33" providerId="ADAL" clId="{033FD94D-C0BA-42B3-A4BE-411C447CCE14}" dt="2024-11-22T21:09:46.148" v="2071" actId="26606"/>
          <ac:spMkLst>
            <pc:docMk/>
            <pc:sldMk cId="3295738505" sldId="263"/>
            <ac:spMk id="13" creationId="{665874CE-5B53-6914-A1E0-1325F1863FFA}"/>
          </ac:spMkLst>
        </pc:spChg>
      </pc:sldChg>
      <pc:sldChg chg="addSp modSp add mod modClrScheme chgLayout">
        <pc:chgData name="Boyd, Michael [OSI]" userId="0337a5eb-4053-4bca-b682-62e49d482a33" providerId="ADAL" clId="{033FD94D-C0BA-42B3-A4BE-411C447CCE14}" dt="2024-11-22T21:09:00.909" v="2024" actId="20577"/>
        <pc:sldMkLst>
          <pc:docMk/>
          <pc:sldMk cId="819102393" sldId="264"/>
        </pc:sldMkLst>
        <pc:spChg chg="mod">
          <ac:chgData name="Boyd, Michael [OSI]" userId="0337a5eb-4053-4bca-b682-62e49d482a33" providerId="ADAL" clId="{033FD94D-C0BA-42B3-A4BE-411C447CCE14}" dt="2024-11-22T21:09:00.909" v="2024" actId="20577"/>
          <ac:spMkLst>
            <pc:docMk/>
            <pc:sldMk cId="819102393" sldId="264"/>
            <ac:spMk id="2" creationId="{9446B219-945E-15C8-02E0-85C34B67A5F2}"/>
          </ac:spMkLst>
        </pc:spChg>
        <pc:spChg chg="mod ord">
          <ac:chgData name="Boyd, Michael [OSI]" userId="0337a5eb-4053-4bca-b682-62e49d482a33" providerId="ADAL" clId="{033FD94D-C0BA-42B3-A4BE-411C447CCE14}" dt="2024-11-22T20:52:19.896" v="1785" actId="114"/>
          <ac:spMkLst>
            <pc:docMk/>
            <pc:sldMk cId="819102393" sldId="264"/>
            <ac:spMk id="3" creationId="{2E71BCE5-6EFD-9263-D157-56D5CFC611E2}"/>
          </ac:spMkLst>
        </pc:spChg>
        <pc:spChg chg="add mod">
          <ac:chgData name="Boyd, Michael [OSI]" userId="0337a5eb-4053-4bca-b682-62e49d482a33" providerId="ADAL" clId="{033FD94D-C0BA-42B3-A4BE-411C447CCE14}" dt="2024-11-22T19:54:51.503" v="1588" actId="26606"/>
          <ac:spMkLst>
            <pc:docMk/>
            <pc:sldMk cId="819102393" sldId="264"/>
            <ac:spMk id="10" creationId="{F25E4761-7775-AC98-7830-5E133AE8998B}"/>
          </ac:spMkLst>
        </pc:spChg>
        <pc:spChg chg="add mod">
          <ac:chgData name="Boyd, Michael [OSI]" userId="0337a5eb-4053-4bca-b682-62e49d482a33" providerId="ADAL" clId="{033FD94D-C0BA-42B3-A4BE-411C447CCE14}" dt="2024-11-22T19:54:51.503" v="1588" actId="26606"/>
          <ac:spMkLst>
            <pc:docMk/>
            <pc:sldMk cId="819102393" sldId="264"/>
            <ac:spMk id="12" creationId="{ADFA6262-927A-A476-325F-0C924DD72BCA}"/>
          </ac:spMkLst>
        </pc:spChg>
        <pc:spChg chg="add mod">
          <ac:chgData name="Boyd, Michael [OSI]" userId="0337a5eb-4053-4bca-b682-62e49d482a33" providerId="ADAL" clId="{033FD94D-C0BA-42B3-A4BE-411C447CCE14}" dt="2024-11-22T19:54:51.503" v="1588" actId="26606"/>
          <ac:spMkLst>
            <pc:docMk/>
            <pc:sldMk cId="819102393" sldId="264"/>
            <ac:spMk id="14" creationId="{A63DDD56-4169-FC11-B810-186F8AAA6156}"/>
          </ac:spMkLst>
        </pc:spChg>
        <pc:picChg chg="add mod">
          <ac:chgData name="Boyd, Michael [OSI]" userId="0337a5eb-4053-4bca-b682-62e49d482a33" providerId="ADAL" clId="{033FD94D-C0BA-42B3-A4BE-411C447CCE14}" dt="2024-11-22T20:00:29.069" v="1658" actId="14826"/>
          <ac:picMkLst>
            <pc:docMk/>
            <pc:sldMk cId="819102393" sldId="264"/>
            <ac:picMk id="5" creationId="{C705A5CA-E26F-EFA6-427F-AF0D035A6C45}"/>
          </ac:picMkLst>
        </pc:picChg>
      </pc:sldChg>
      <pc:sldChg chg="add del">
        <pc:chgData name="Boyd, Michael [OSI]" userId="0337a5eb-4053-4bca-b682-62e49d482a33" providerId="ADAL" clId="{033FD94D-C0BA-42B3-A4BE-411C447CCE14}" dt="2024-11-20T23:02:51.310" v="294" actId="2890"/>
        <pc:sldMkLst>
          <pc:docMk/>
          <pc:sldMk cId="3418912479" sldId="269"/>
        </pc:sldMkLst>
      </pc:sldChg>
      <pc:sldChg chg="addSp delSp modSp mod modClrScheme chgLayout modNotesTx">
        <pc:chgData name="Boyd, Michael [OSI]" userId="0337a5eb-4053-4bca-b682-62e49d482a33" providerId="ADAL" clId="{033FD94D-C0BA-42B3-A4BE-411C447CCE14}" dt="2024-11-22T06:02:29.926" v="1547"/>
        <pc:sldMkLst>
          <pc:docMk/>
          <pc:sldMk cId="316317876" sldId="271"/>
        </pc:sldMkLst>
        <pc:spChg chg="mod ord">
          <ac:chgData name="Boyd, Michael [OSI]" userId="0337a5eb-4053-4bca-b682-62e49d482a33" providerId="ADAL" clId="{033FD94D-C0BA-42B3-A4BE-411C447CCE14}" dt="2024-11-22T06:02:01.998" v="1509" actId="20577"/>
          <ac:spMkLst>
            <pc:docMk/>
            <pc:sldMk cId="316317876" sldId="271"/>
            <ac:spMk id="2" creationId="{6A6C1839-51F9-770E-A55B-867FD63E0D93}"/>
          </ac:spMkLst>
        </pc:spChg>
        <pc:spChg chg="del mod ord">
          <ac:chgData name="Boyd, Michael [OSI]" userId="0337a5eb-4053-4bca-b682-62e49d482a33" providerId="ADAL" clId="{033FD94D-C0BA-42B3-A4BE-411C447CCE14}" dt="2024-11-22T05:49:41.646" v="953" actId="478"/>
          <ac:spMkLst>
            <pc:docMk/>
            <pc:sldMk cId="316317876" sldId="271"/>
            <ac:spMk id="3" creationId="{3E71E0BB-21D1-D955-27F4-9B3268FCC5F1}"/>
          </ac:spMkLst>
        </pc:spChg>
        <pc:spChg chg="mod ord">
          <ac:chgData name="Boyd, Michael [OSI]" userId="0337a5eb-4053-4bca-b682-62e49d482a33" providerId="ADAL" clId="{033FD94D-C0BA-42B3-A4BE-411C447CCE14}" dt="2024-11-22T05:49:00.742" v="944" actId="700"/>
          <ac:spMkLst>
            <pc:docMk/>
            <pc:sldMk cId="316317876" sldId="271"/>
            <ac:spMk id="4" creationId="{9865455F-CE66-47EE-07CC-35ECCDE269B6}"/>
          </ac:spMkLst>
        </pc:spChg>
        <pc:spChg chg="mod ord">
          <ac:chgData name="Boyd, Michael [OSI]" userId="0337a5eb-4053-4bca-b682-62e49d482a33" providerId="ADAL" clId="{033FD94D-C0BA-42B3-A4BE-411C447CCE14}" dt="2024-11-22T05:49:00.742" v="944" actId="700"/>
          <ac:spMkLst>
            <pc:docMk/>
            <pc:sldMk cId="316317876" sldId="271"/>
            <ac:spMk id="5" creationId="{6A56E7AD-C447-D95A-E0CA-0E84F0D0791D}"/>
          </ac:spMkLst>
        </pc:spChg>
        <pc:spChg chg="mod ord">
          <ac:chgData name="Boyd, Michael [OSI]" userId="0337a5eb-4053-4bca-b682-62e49d482a33" providerId="ADAL" clId="{033FD94D-C0BA-42B3-A4BE-411C447CCE14}" dt="2024-11-22T05:49:00.742" v="944" actId="700"/>
          <ac:spMkLst>
            <pc:docMk/>
            <pc:sldMk cId="316317876" sldId="271"/>
            <ac:spMk id="6" creationId="{136EEAB4-8CC1-13A5-20A3-46DB326437F4}"/>
          </ac:spMkLst>
        </pc:spChg>
        <pc:spChg chg="add del mod ord">
          <ac:chgData name="Boyd, Michael [OSI]" userId="0337a5eb-4053-4bca-b682-62e49d482a33" providerId="ADAL" clId="{033FD94D-C0BA-42B3-A4BE-411C447CCE14}" dt="2024-11-22T05:48:22.941" v="943" actId="700"/>
          <ac:spMkLst>
            <pc:docMk/>
            <pc:sldMk cId="316317876" sldId="271"/>
            <ac:spMk id="8" creationId="{72AF4908-F651-749C-991F-61E8D33D68A7}"/>
          </ac:spMkLst>
        </pc:spChg>
        <pc:spChg chg="add mod ord">
          <ac:chgData name="Boyd, Michael [OSI]" userId="0337a5eb-4053-4bca-b682-62e49d482a33" providerId="ADAL" clId="{033FD94D-C0BA-42B3-A4BE-411C447CCE14}" dt="2024-11-22T05:55:26.236" v="1183" actId="20577"/>
          <ac:spMkLst>
            <pc:docMk/>
            <pc:sldMk cId="316317876" sldId="271"/>
            <ac:spMk id="9" creationId="{8DD59321-7E49-696D-0C06-57FE8C291C3C}"/>
          </ac:spMkLst>
        </pc:spChg>
        <pc:picChg chg="mod">
          <ac:chgData name="Boyd, Michael [OSI]" userId="0337a5eb-4053-4bca-b682-62e49d482a33" providerId="ADAL" clId="{033FD94D-C0BA-42B3-A4BE-411C447CCE14}" dt="2024-11-22T05:49:39.183" v="952" actId="1076"/>
          <ac:picMkLst>
            <pc:docMk/>
            <pc:sldMk cId="316317876" sldId="271"/>
            <ac:picMk id="7" creationId="{C69BDCA7-CB96-EA9C-7D49-CB4EB48C8B74}"/>
          </ac:picMkLst>
        </pc:picChg>
      </pc:sldChg>
      <pc:sldChg chg="addSp delSp modSp mod modClrScheme chgLayout modNotesTx">
        <pc:chgData name="Boyd, Michael [OSI]" userId="0337a5eb-4053-4bca-b682-62e49d482a33" providerId="ADAL" clId="{033FD94D-C0BA-42B3-A4BE-411C447CCE14}" dt="2024-11-22T06:02:16.180" v="1538" actId="20577"/>
        <pc:sldMkLst>
          <pc:docMk/>
          <pc:sldMk cId="957387673" sldId="272"/>
        </pc:sldMkLst>
        <pc:spChg chg="mod ord">
          <ac:chgData name="Boyd, Michael [OSI]" userId="0337a5eb-4053-4bca-b682-62e49d482a33" providerId="ADAL" clId="{033FD94D-C0BA-42B3-A4BE-411C447CCE14}" dt="2024-11-22T06:02:10.977" v="1517" actId="20577"/>
          <ac:spMkLst>
            <pc:docMk/>
            <pc:sldMk cId="957387673" sldId="272"/>
            <ac:spMk id="2" creationId="{6A6C1839-51F9-770E-A55B-867FD63E0D93}"/>
          </ac:spMkLst>
        </pc:spChg>
        <pc:spChg chg="del mod ord">
          <ac:chgData name="Boyd, Michael [OSI]" userId="0337a5eb-4053-4bca-b682-62e49d482a33" providerId="ADAL" clId="{033FD94D-C0BA-42B3-A4BE-411C447CCE14}" dt="2024-11-22T05:55:49.276" v="1191" actId="478"/>
          <ac:spMkLst>
            <pc:docMk/>
            <pc:sldMk cId="957387673" sldId="272"/>
            <ac:spMk id="3" creationId="{3E71E0BB-21D1-D955-27F4-9B3268FCC5F1}"/>
          </ac:spMkLst>
        </pc:spChg>
        <pc:spChg chg="mod ord">
          <ac:chgData name="Boyd, Michael [OSI]" userId="0337a5eb-4053-4bca-b682-62e49d482a33" providerId="ADAL" clId="{033FD94D-C0BA-42B3-A4BE-411C447CCE14}" dt="2024-11-22T05:55:27.863" v="1185" actId="700"/>
          <ac:spMkLst>
            <pc:docMk/>
            <pc:sldMk cId="957387673" sldId="272"/>
            <ac:spMk id="4" creationId="{9865455F-CE66-47EE-07CC-35ECCDE269B6}"/>
          </ac:spMkLst>
        </pc:spChg>
        <pc:spChg chg="mod ord">
          <ac:chgData name="Boyd, Michael [OSI]" userId="0337a5eb-4053-4bca-b682-62e49d482a33" providerId="ADAL" clId="{033FD94D-C0BA-42B3-A4BE-411C447CCE14}" dt="2024-11-22T05:55:27.863" v="1185" actId="700"/>
          <ac:spMkLst>
            <pc:docMk/>
            <pc:sldMk cId="957387673" sldId="272"/>
            <ac:spMk id="5" creationId="{6A56E7AD-C447-D95A-E0CA-0E84F0D0791D}"/>
          </ac:spMkLst>
        </pc:spChg>
        <pc:spChg chg="mod ord">
          <ac:chgData name="Boyd, Michael [OSI]" userId="0337a5eb-4053-4bca-b682-62e49d482a33" providerId="ADAL" clId="{033FD94D-C0BA-42B3-A4BE-411C447CCE14}" dt="2024-11-22T05:55:27.863" v="1185" actId="700"/>
          <ac:spMkLst>
            <pc:docMk/>
            <pc:sldMk cId="957387673" sldId="272"/>
            <ac:spMk id="6" creationId="{136EEAB4-8CC1-13A5-20A3-46DB326437F4}"/>
          </ac:spMkLst>
        </pc:spChg>
        <pc:spChg chg="add del mod ord">
          <ac:chgData name="Boyd, Michael [OSI]" userId="0337a5eb-4053-4bca-b682-62e49d482a33" providerId="ADAL" clId="{033FD94D-C0BA-42B3-A4BE-411C447CCE14}" dt="2024-11-22T05:48:22.941" v="943" actId="700"/>
          <ac:spMkLst>
            <pc:docMk/>
            <pc:sldMk cId="957387673" sldId="272"/>
            <ac:spMk id="7" creationId="{AA243A07-B06F-6C5F-B510-7D643A77950F}"/>
          </ac:spMkLst>
        </pc:spChg>
        <pc:spChg chg="add del mod ord">
          <ac:chgData name="Boyd, Michael [OSI]" userId="0337a5eb-4053-4bca-b682-62e49d482a33" providerId="ADAL" clId="{033FD94D-C0BA-42B3-A4BE-411C447CCE14}" dt="2024-11-22T06:01:45.635" v="1505" actId="20577"/>
          <ac:spMkLst>
            <pc:docMk/>
            <pc:sldMk cId="957387673" sldId="272"/>
            <ac:spMk id="9" creationId="{FDBE49A7-C35B-107F-9402-9518E5C5071D}"/>
          </ac:spMkLst>
        </pc:spChg>
        <pc:spChg chg="add del mod ord">
          <ac:chgData name="Boyd, Michael [OSI]" userId="0337a5eb-4053-4bca-b682-62e49d482a33" providerId="ADAL" clId="{033FD94D-C0BA-42B3-A4BE-411C447CCE14}" dt="2024-11-22T05:55:27.863" v="1185" actId="700"/>
          <ac:spMkLst>
            <pc:docMk/>
            <pc:sldMk cId="957387673" sldId="272"/>
            <ac:spMk id="10" creationId="{1C1B5CC0-CABF-CD9F-CD10-9B25E38840E5}"/>
          </ac:spMkLst>
        </pc:spChg>
        <pc:picChg chg="mod">
          <ac:chgData name="Boyd, Michael [OSI]" userId="0337a5eb-4053-4bca-b682-62e49d482a33" providerId="ADAL" clId="{033FD94D-C0BA-42B3-A4BE-411C447CCE14}" dt="2024-11-22T05:55:46.600" v="1190" actId="1076"/>
          <ac:picMkLst>
            <pc:docMk/>
            <pc:sldMk cId="957387673" sldId="272"/>
            <ac:picMk id="8" creationId="{CFABE6BA-3824-5F84-17CE-D4EE4F8EC3D4}"/>
          </ac:picMkLst>
        </pc:picChg>
      </pc:sldChg>
      <pc:sldChg chg="addSp delSp modSp mod modClrScheme chgLayout modNotesTx">
        <pc:chgData name="Boyd, Michael [OSI]" userId="0337a5eb-4053-4bca-b682-62e49d482a33" providerId="ADAL" clId="{033FD94D-C0BA-42B3-A4BE-411C447CCE14}" dt="2024-11-22T06:02:24.720" v="1546" actId="20577"/>
        <pc:sldMkLst>
          <pc:docMk/>
          <pc:sldMk cId="153673419" sldId="273"/>
        </pc:sldMkLst>
        <pc:spChg chg="mod ord">
          <ac:chgData name="Boyd, Michael [OSI]" userId="0337a5eb-4053-4bca-b682-62e49d482a33" providerId="ADAL" clId="{033FD94D-C0BA-42B3-A4BE-411C447CCE14}" dt="2024-11-22T06:02:23.163" v="1544"/>
          <ac:spMkLst>
            <pc:docMk/>
            <pc:sldMk cId="153673419" sldId="273"/>
            <ac:spMk id="2" creationId="{6A6C1839-51F9-770E-A55B-867FD63E0D93}"/>
          </ac:spMkLst>
        </pc:spChg>
        <pc:spChg chg="del mod ord">
          <ac:chgData name="Boyd, Michael [OSI]" userId="0337a5eb-4053-4bca-b682-62e49d482a33" providerId="ADAL" clId="{033FD94D-C0BA-42B3-A4BE-411C447CCE14}" dt="2024-11-22T05:56:19.237" v="1197" actId="478"/>
          <ac:spMkLst>
            <pc:docMk/>
            <pc:sldMk cId="153673419" sldId="273"/>
            <ac:spMk id="3" creationId="{3E71E0BB-21D1-D955-27F4-9B3268FCC5F1}"/>
          </ac:spMkLst>
        </pc:spChg>
        <pc:spChg chg="mod ord">
          <ac:chgData name="Boyd, Michael [OSI]" userId="0337a5eb-4053-4bca-b682-62e49d482a33" providerId="ADAL" clId="{033FD94D-C0BA-42B3-A4BE-411C447CCE14}" dt="2024-11-22T05:55:27.863" v="1185" actId="700"/>
          <ac:spMkLst>
            <pc:docMk/>
            <pc:sldMk cId="153673419" sldId="273"/>
            <ac:spMk id="4" creationId="{9865455F-CE66-47EE-07CC-35ECCDE269B6}"/>
          </ac:spMkLst>
        </pc:spChg>
        <pc:spChg chg="mod ord">
          <ac:chgData name="Boyd, Michael [OSI]" userId="0337a5eb-4053-4bca-b682-62e49d482a33" providerId="ADAL" clId="{033FD94D-C0BA-42B3-A4BE-411C447CCE14}" dt="2024-11-22T05:55:27.863" v="1185" actId="700"/>
          <ac:spMkLst>
            <pc:docMk/>
            <pc:sldMk cId="153673419" sldId="273"/>
            <ac:spMk id="5" creationId="{6A56E7AD-C447-D95A-E0CA-0E84F0D0791D}"/>
          </ac:spMkLst>
        </pc:spChg>
        <pc:spChg chg="mod ord">
          <ac:chgData name="Boyd, Michael [OSI]" userId="0337a5eb-4053-4bca-b682-62e49d482a33" providerId="ADAL" clId="{033FD94D-C0BA-42B3-A4BE-411C447CCE14}" dt="2024-11-22T05:55:27.863" v="1185" actId="700"/>
          <ac:spMkLst>
            <pc:docMk/>
            <pc:sldMk cId="153673419" sldId="273"/>
            <ac:spMk id="6" creationId="{136EEAB4-8CC1-13A5-20A3-46DB326437F4}"/>
          </ac:spMkLst>
        </pc:spChg>
        <pc:spChg chg="add del mod ord">
          <ac:chgData name="Boyd, Michael [OSI]" userId="0337a5eb-4053-4bca-b682-62e49d482a33" providerId="ADAL" clId="{033FD94D-C0BA-42B3-A4BE-411C447CCE14}" dt="2024-11-22T05:48:22.941" v="943" actId="700"/>
          <ac:spMkLst>
            <pc:docMk/>
            <pc:sldMk cId="153673419" sldId="273"/>
            <ac:spMk id="8" creationId="{3B9988EA-90B0-B468-AC40-CE4E6774C392}"/>
          </ac:spMkLst>
        </pc:spChg>
        <pc:spChg chg="add del mod ord">
          <ac:chgData name="Boyd, Michael [OSI]" userId="0337a5eb-4053-4bca-b682-62e49d482a33" providerId="ADAL" clId="{033FD94D-C0BA-42B3-A4BE-411C447CCE14}" dt="2024-11-22T06:00:32.428" v="1446" actId="20577"/>
          <ac:spMkLst>
            <pc:docMk/>
            <pc:sldMk cId="153673419" sldId="273"/>
            <ac:spMk id="9" creationId="{28932C5A-603A-97F6-7B98-481B9C253996}"/>
          </ac:spMkLst>
        </pc:spChg>
        <pc:spChg chg="add del mod ord">
          <ac:chgData name="Boyd, Michael [OSI]" userId="0337a5eb-4053-4bca-b682-62e49d482a33" providerId="ADAL" clId="{033FD94D-C0BA-42B3-A4BE-411C447CCE14}" dt="2024-11-22T05:55:27.863" v="1185" actId="700"/>
          <ac:spMkLst>
            <pc:docMk/>
            <pc:sldMk cId="153673419" sldId="273"/>
            <ac:spMk id="10" creationId="{1C081C56-C43A-B76F-7413-1A91B535CD35}"/>
          </ac:spMkLst>
        </pc:spChg>
        <pc:picChg chg="mod">
          <ac:chgData name="Boyd, Michael [OSI]" userId="0337a5eb-4053-4bca-b682-62e49d482a33" providerId="ADAL" clId="{033FD94D-C0BA-42B3-A4BE-411C447CCE14}" dt="2024-11-22T05:56:16.733" v="1196" actId="1076"/>
          <ac:picMkLst>
            <pc:docMk/>
            <pc:sldMk cId="153673419" sldId="273"/>
            <ac:picMk id="7" creationId="{419FD11B-E161-1B19-5409-413AC0CDEDA8}"/>
          </ac:picMkLst>
        </pc:picChg>
      </pc:sldChg>
      <pc:sldChg chg="del">
        <pc:chgData name="Boyd, Michael [OSI]" userId="0337a5eb-4053-4bca-b682-62e49d482a33" providerId="ADAL" clId="{033FD94D-C0BA-42B3-A4BE-411C447CCE14}" dt="2024-11-20T23:47:46.537" v="534" actId="47"/>
        <pc:sldMkLst>
          <pc:docMk/>
          <pc:sldMk cId="3970279293" sldId="274"/>
        </pc:sldMkLst>
      </pc:sldChg>
      <pc:sldChg chg="modSp mod modClrScheme chgLayout">
        <pc:chgData name="Boyd, Michael [OSI]" userId="0337a5eb-4053-4bca-b682-62e49d482a33" providerId="ADAL" clId="{033FD94D-C0BA-42B3-A4BE-411C447CCE14}" dt="2024-11-22T06:39:50.637" v="1583" actId="700"/>
        <pc:sldMkLst>
          <pc:docMk/>
          <pc:sldMk cId="1885225643" sldId="275"/>
        </pc:sldMkLst>
        <pc:spChg chg="mod ord">
          <ac:chgData name="Boyd, Michael [OSI]" userId="0337a5eb-4053-4bca-b682-62e49d482a33" providerId="ADAL" clId="{033FD94D-C0BA-42B3-A4BE-411C447CCE14}" dt="2024-11-22T06:39:50.637" v="1583" actId="700"/>
          <ac:spMkLst>
            <pc:docMk/>
            <pc:sldMk cId="1885225643" sldId="275"/>
            <ac:spMk id="2" creationId="{BAA1F90F-59FD-420B-C90D-BD2CD0E33D39}"/>
          </ac:spMkLst>
        </pc:spChg>
        <pc:spChg chg="mod ord">
          <ac:chgData name="Boyd, Michael [OSI]" userId="0337a5eb-4053-4bca-b682-62e49d482a33" providerId="ADAL" clId="{033FD94D-C0BA-42B3-A4BE-411C447CCE14}" dt="2024-11-22T06:39:50.637" v="1583" actId="700"/>
          <ac:spMkLst>
            <pc:docMk/>
            <pc:sldMk cId="1885225643" sldId="275"/>
            <ac:spMk id="4" creationId="{1F0CB2C7-7A41-F581-FB90-C41591307E92}"/>
          </ac:spMkLst>
        </pc:spChg>
        <pc:graphicFrameChg chg="mod ord modGraphic">
          <ac:chgData name="Boyd, Michael [OSI]" userId="0337a5eb-4053-4bca-b682-62e49d482a33" providerId="ADAL" clId="{033FD94D-C0BA-42B3-A4BE-411C447CCE14}" dt="2024-11-22T06:39:50.637" v="1583" actId="700"/>
          <ac:graphicFrameMkLst>
            <pc:docMk/>
            <pc:sldMk cId="1885225643" sldId="275"/>
            <ac:graphicFrameMk id="5" creationId="{4CCB1673-30DC-E0DC-4289-08714A593420}"/>
          </ac:graphicFrameMkLst>
        </pc:graphicFrameChg>
      </pc:sldChg>
      <pc:sldChg chg="modSp mod modClrScheme chgLayout">
        <pc:chgData name="Boyd, Michael [OSI]" userId="0337a5eb-4053-4bca-b682-62e49d482a33" providerId="ADAL" clId="{033FD94D-C0BA-42B3-A4BE-411C447CCE14}" dt="2024-11-22T06:39:51.182" v="1584" actId="700"/>
        <pc:sldMkLst>
          <pc:docMk/>
          <pc:sldMk cId="1047558857" sldId="276"/>
        </pc:sldMkLst>
        <pc:spChg chg="mod ord">
          <ac:chgData name="Boyd, Michael [OSI]" userId="0337a5eb-4053-4bca-b682-62e49d482a33" providerId="ADAL" clId="{033FD94D-C0BA-42B3-A4BE-411C447CCE14}" dt="2024-11-22T06:39:51.182" v="1584" actId="700"/>
          <ac:spMkLst>
            <pc:docMk/>
            <pc:sldMk cId="1047558857" sldId="276"/>
            <ac:spMk id="2" creationId="{770AFBBF-E30B-F437-5E44-0C2D8E7A77B2}"/>
          </ac:spMkLst>
        </pc:spChg>
        <pc:spChg chg="mod ord">
          <ac:chgData name="Boyd, Michael [OSI]" userId="0337a5eb-4053-4bca-b682-62e49d482a33" providerId="ADAL" clId="{033FD94D-C0BA-42B3-A4BE-411C447CCE14}" dt="2024-11-22T06:39:51.182" v="1584" actId="700"/>
          <ac:spMkLst>
            <pc:docMk/>
            <pc:sldMk cId="1047558857" sldId="276"/>
            <ac:spMk id="4" creationId="{1F707BB9-A739-EC4E-F2AE-B775985B62E0}"/>
          </ac:spMkLst>
        </pc:spChg>
        <pc:graphicFrameChg chg="mod ord modGraphic">
          <ac:chgData name="Boyd, Michael [OSI]" userId="0337a5eb-4053-4bca-b682-62e49d482a33" providerId="ADAL" clId="{033FD94D-C0BA-42B3-A4BE-411C447CCE14}" dt="2024-11-22T06:39:51.182" v="1584" actId="700"/>
          <ac:graphicFrameMkLst>
            <pc:docMk/>
            <pc:sldMk cId="1047558857" sldId="276"/>
            <ac:graphicFrameMk id="5" creationId="{854F4824-1E44-863B-8F17-2BC263B54428}"/>
          </ac:graphicFrameMkLst>
        </pc:graphicFrameChg>
      </pc:sldChg>
      <pc:sldChg chg="addSp delSp modSp mod modClrScheme chgLayout">
        <pc:chgData name="Boyd, Michael [OSI]" userId="0337a5eb-4053-4bca-b682-62e49d482a33" providerId="ADAL" clId="{033FD94D-C0BA-42B3-A4BE-411C447CCE14}" dt="2024-11-22T21:07:05.798" v="1925" actId="20577"/>
        <pc:sldMkLst>
          <pc:docMk/>
          <pc:sldMk cId="815431838" sldId="277"/>
        </pc:sldMkLst>
        <pc:spChg chg="mod ord">
          <ac:chgData name="Boyd, Michael [OSI]" userId="0337a5eb-4053-4bca-b682-62e49d482a33" providerId="ADAL" clId="{033FD94D-C0BA-42B3-A4BE-411C447CCE14}" dt="2024-11-22T21:07:05.798" v="1925" actId="20577"/>
          <ac:spMkLst>
            <pc:docMk/>
            <pc:sldMk cId="815431838" sldId="277"/>
            <ac:spMk id="2" creationId="{370ED275-0A07-F4C2-AECD-8ABA4D25B23E}"/>
          </ac:spMkLst>
        </pc:spChg>
        <pc:spChg chg="mod ord">
          <ac:chgData name="Boyd, Michael [OSI]" userId="0337a5eb-4053-4bca-b682-62e49d482a33" providerId="ADAL" clId="{033FD94D-C0BA-42B3-A4BE-411C447CCE14}" dt="2024-11-22T20:58:38.571" v="1913" actId="20577"/>
          <ac:spMkLst>
            <pc:docMk/>
            <pc:sldMk cId="815431838" sldId="277"/>
            <ac:spMk id="3" creationId="{95EDD39F-7610-6050-D960-9B72CAF44CC9}"/>
          </ac:spMkLst>
        </pc:spChg>
        <pc:spChg chg="add del mod ord">
          <ac:chgData name="Boyd, Michael [OSI]" userId="0337a5eb-4053-4bca-b682-62e49d482a33" providerId="ADAL" clId="{033FD94D-C0BA-42B3-A4BE-411C447CCE14}" dt="2024-11-22T20:57:24.808" v="1869" actId="478"/>
          <ac:spMkLst>
            <pc:docMk/>
            <pc:sldMk cId="815431838" sldId="277"/>
            <ac:spMk id="5" creationId="{E0F00A7B-DA60-0652-E054-79688BE5580A}"/>
          </ac:spMkLst>
        </pc:spChg>
        <pc:graphicFrameChg chg="del modGraphic">
          <ac:chgData name="Boyd, Michael [OSI]" userId="0337a5eb-4053-4bca-b682-62e49d482a33" providerId="ADAL" clId="{033FD94D-C0BA-42B3-A4BE-411C447CCE14}" dt="2024-11-22T20:57:06.329" v="1864" actId="478"/>
          <ac:graphicFrameMkLst>
            <pc:docMk/>
            <pc:sldMk cId="815431838" sldId="277"/>
            <ac:graphicFrameMk id="4" creationId="{F028436E-0603-257F-D1DE-AE505726D1BB}"/>
          </ac:graphicFrameMkLst>
        </pc:graphicFrameChg>
        <pc:picChg chg="mod">
          <ac:chgData name="Boyd, Michael [OSI]" userId="0337a5eb-4053-4bca-b682-62e49d482a33" providerId="ADAL" clId="{033FD94D-C0BA-42B3-A4BE-411C447CCE14}" dt="2024-11-22T20:57:22.390" v="1868" actId="1076"/>
          <ac:picMkLst>
            <pc:docMk/>
            <pc:sldMk cId="815431838" sldId="277"/>
            <ac:picMk id="1026" creationId="{3F644D7D-A018-732A-FC5B-BEBE7588F93E}"/>
          </ac:picMkLst>
        </pc:picChg>
      </pc:sldChg>
      <pc:sldChg chg="modSp mod chgLayout">
        <pc:chgData name="Boyd, Michael [OSI]" userId="0337a5eb-4053-4bca-b682-62e49d482a33" providerId="ADAL" clId="{033FD94D-C0BA-42B3-A4BE-411C447CCE14}" dt="2024-11-22T21:07:59.158" v="1984" actId="20577"/>
        <pc:sldMkLst>
          <pc:docMk/>
          <pc:sldMk cId="1885225643" sldId="278"/>
        </pc:sldMkLst>
        <pc:spChg chg="mod ord">
          <ac:chgData name="Boyd, Michael [OSI]" userId="0337a5eb-4053-4bca-b682-62e49d482a33" providerId="ADAL" clId="{033FD94D-C0BA-42B3-A4BE-411C447CCE14}" dt="2024-11-22T21:07:59.158" v="1984" actId="20577"/>
          <ac:spMkLst>
            <pc:docMk/>
            <pc:sldMk cId="1885225643" sldId="278"/>
            <ac:spMk id="2" creationId="{BAA1F90F-59FD-420B-C90D-BD2CD0E33D39}"/>
          </ac:spMkLst>
        </pc:spChg>
        <pc:spChg chg="mod ord">
          <ac:chgData name="Boyd, Michael [OSI]" userId="0337a5eb-4053-4bca-b682-62e49d482a33" providerId="ADAL" clId="{033FD94D-C0BA-42B3-A4BE-411C447CCE14}" dt="2024-11-22T20:54:23.572" v="1832" actId="27636"/>
          <ac:spMkLst>
            <pc:docMk/>
            <pc:sldMk cId="1885225643" sldId="278"/>
            <ac:spMk id="4" creationId="{1F0CB2C7-7A41-F581-FB90-C41591307E92}"/>
          </ac:spMkLst>
        </pc:spChg>
        <pc:graphicFrameChg chg="mod ord modGraphic">
          <ac:chgData name="Boyd, Michael [OSI]" userId="0337a5eb-4053-4bca-b682-62e49d482a33" providerId="ADAL" clId="{033FD94D-C0BA-42B3-A4BE-411C447CCE14}" dt="2024-11-22T20:55:15.498" v="1841" actId="1076"/>
          <ac:graphicFrameMkLst>
            <pc:docMk/>
            <pc:sldMk cId="1885225643" sldId="278"/>
            <ac:graphicFrameMk id="5" creationId="{4CCB1673-30DC-E0DC-4289-08714A593420}"/>
          </ac:graphicFrameMkLst>
        </pc:graphicFrameChg>
      </pc:sldChg>
      <pc:sldChg chg="modSp mod chgLayout">
        <pc:chgData name="Boyd, Michael [OSI]" userId="0337a5eb-4053-4bca-b682-62e49d482a33" providerId="ADAL" clId="{033FD94D-C0BA-42B3-A4BE-411C447CCE14}" dt="2024-11-22T21:08:21.285" v="1998" actId="255"/>
        <pc:sldMkLst>
          <pc:docMk/>
          <pc:sldMk cId="1047558857" sldId="279"/>
        </pc:sldMkLst>
        <pc:spChg chg="mod ord">
          <ac:chgData name="Boyd, Michael [OSI]" userId="0337a5eb-4053-4bca-b682-62e49d482a33" providerId="ADAL" clId="{033FD94D-C0BA-42B3-A4BE-411C447CCE14}" dt="2024-11-22T21:08:21.285" v="1998" actId="255"/>
          <ac:spMkLst>
            <pc:docMk/>
            <pc:sldMk cId="1047558857" sldId="279"/>
            <ac:spMk id="2" creationId="{770AFBBF-E30B-F437-5E44-0C2D8E7A77B2}"/>
          </ac:spMkLst>
        </pc:spChg>
        <pc:spChg chg="mod ord">
          <ac:chgData name="Boyd, Michael [OSI]" userId="0337a5eb-4053-4bca-b682-62e49d482a33" providerId="ADAL" clId="{033FD94D-C0BA-42B3-A4BE-411C447CCE14}" dt="2024-11-22T20:53:35.140" v="1821" actId="15"/>
          <ac:spMkLst>
            <pc:docMk/>
            <pc:sldMk cId="1047558857" sldId="279"/>
            <ac:spMk id="4" creationId="{1F707BB9-A739-EC4E-F2AE-B775985B62E0}"/>
          </ac:spMkLst>
        </pc:spChg>
        <pc:graphicFrameChg chg="mod ord modGraphic">
          <ac:chgData name="Boyd, Michael [OSI]" userId="0337a5eb-4053-4bca-b682-62e49d482a33" providerId="ADAL" clId="{033FD94D-C0BA-42B3-A4BE-411C447CCE14}" dt="2024-11-22T20:52:41.965" v="1787" actId="700"/>
          <ac:graphicFrameMkLst>
            <pc:docMk/>
            <pc:sldMk cId="1047558857" sldId="279"/>
            <ac:graphicFrameMk id="5" creationId="{854F4824-1E44-863B-8F17-2BC263B54428}"/>
          </ac:graphicFrameMkLst>
        </pc:graphicFrameChg>
      </pc:sldChg>
      <pc:sldChg chg="modSp add mod">
        <pc:chgData name="Boyd, Michael [OSI]" userId="0337a5eb-4053-4bca-b682-62e49d482a33" providerId="ADAL" clId="{033FD94D-C0BA-42B3-A4BE-411C447CCE14}" dt="2024-11-22T21:09:04.485" v="2028" actId="27636"/>
        <pc:sldMkLst>
          <pc:docMk/>
          <pc:sldMk cId="1385193901" sldId="280"/>
        </pc:sldMkLst>
        <pc:spChg chg="mod">
          <ac:chgData name="Boyd, Michael [OSI]" userId="0337a5eb-4053-4bca-b682-62e49d482a33" providerId="ADAL" clId="{033FD94D-C0BA-42B3-A4BE-411C447CCE14}" dt="2024-11-22T21:09:04.485" v="2028" actId="27636"/>
          <ac:spMkLst>
            <pc:docMk/>
            <pc:sldMk cId="1385193901" sldId="280"/>
            <ac:spMk id="2" creationId="{44094BD8-FE4F-AB3D-4944-AE6A95C57AB3}"/>
          </ac:spMkLst>
        </pc:spChg>
        <pc:spChg chg="mod">
          <ac:chgData name="Boyd, Michael [OSI]" userId="0337a5eb-4053-4bca-b682-62e49d482a33" providerId="ADAL" clId="{033FD94D-C0BA-42B3-A4BE-411C447CCE14}" dt="2024-11-22T20:52:22.966" v="1786" actId="114"/>
          <ac:spMkLst>
            <pc:docMk/>
            <pc:sldMk cId="1385193901" sldId="280"/>
            <ac:spMk id="3" creationId="{C6D13CA6-B47A-ED1E-E46D-DD5F35F18A00}"/>
          </ac:spMkLst>
        </pc:spChg>
        <pc:picChg chg="mod">
          <ac:chgData name="Boyd, Michael [OSI]" userId="0337a5eb-4053-4bca-b682-62e49d482a33" providerId="ADAL" clId="{033FD94D-C0BA-42B3-A4BE-411C447CCE14}" dt="2024-11-22T20:45:44.473" v="1660" actId="14826"/>
          <ac:picMkLst>
            <pc:docMk/>
            <pc:sldMk cId="1385193901" sldId="280"/>
            <ac:picMk id="5" creationId="{A400AB28-1A41-8670-CF8B-5A74146066DE}"/>
          </ac:picMkLst>
        </pc:picChg>
      </pc:sldChg>
    </pc:docChg>
  </pc:docChgLst>
  <pc:docChgLst>
    <pc:chgData name="Schram, Benjamin T" userId="S::btschram@iastate.edu::e59f963d-fba4-4744-8db1-88a0446624a6" providerId="AD" clId="Web-{CA1FE492-656C-1384-85A5-B47D9FB47DAA}"/>
    <pc:docChg chg="addSld delSld modSld">
      <pc:chgData name="Schram, Benjamin T" userId="S::btschram@iastate.edu::e59f963d-fba4-4744-8db1-88a0446624a6" providerId="AD" clId="Web-{CA1FE492-656C-1384-85A5-B47D9FB47DAA}" dt="2024-11-20T23:16:02.117" v="16"/>
      <pc:docMkLst>
        <pc:docMk/>
      </pc:docMkLst>
      <pc:sldChg chg="addSp delSp modSp new del">
        <pc:chgData name="Schram, Benjamin T" userId="S::btschram@iastate.edu::e59f963d-fba4-4744-8db1-88a0446624a6" providerId="AD" clId="Web-{CA1FE492-656C-1384-85A5-B47D9FB47DAA}" dt="2024-11-20T23:16:02.117" v="16"/>
        <pc:sldMkLst>
          <pc:docMk/>
          <pc:sldMk cId="336851192" sldId="269"/>
        </pc:sldMkLst>
        <pc:spChg chg="del">
          <ac:chgData name="Schram, Benjamin T" userId="S::btschram@iastate.edu::e59f963d-fba4-4744-8db1-88a0446624a6" providerId="AD" clId="Web-{CA1FE492-656C-1384-85A5-B47D9FB47DAA}" dt="2024-11-20T23:10:56.636" v="1"/>
          <ac:spMkLst>
            <pc:docMk/>
            <pc:sldMk cId="336851192" sldId="269"/>
            <ac:spMk id="3" creationId="{2B59D9B7-94BC-C71C-AED4-D8F68E76E167}"/>
          </ac:spMkLst>
        </pc:spChg>
        <pc:spChg chg="add mod">
          <ac:chgData name="Schram, Benjamin T" userId="S::btschram@iastate.edu::e59f963d-fba4-4744-8db1-88a0446624a6" providerId="AD" clId="Web-{CA1FE492-656C-1384-85A5-B47D9FB47DAA}" dt="2024-11-20T23:14:01.143" v="15"/>
          <ac:spMkLst>
            <pc:docMk/>
            <pc:sldMk cId="336851192" sldId="269"/>
            <ac:spMk id="9" creationId="{04369377-BB92-5798-34B6-D5EDC015AA9D}"/>
          </ac:spMkLst>
        </pc:spChg>
        <pc:picChg chg="add del mod ord modCrop">
          <ac:chgData name="Schram, Benjamin T" userId="S::btschram@iastate.edu::e59f963d-fba4-4744-8db1-88a0446624a6" providerId="AD" clId="Web-{CA1FE492-656C-1384-85A5-B47D9FB47DAA}" dt="2024-11-20T23:14:01.143" v="15"/>
          <ac:picMkLst>
            <pc:docMk/>
            <pc:sldMk cId="336851192" sldId="269"/>
            <ac:picMk id="7" creationId="{C33B5991-B593-C811-554B-6E8809D35968}"/>
          </ac:picMkLst>
        </pc:picChg>
      </pc:sldChg>
    </pc:docChg>
  </pc:docChgLst>
  <pc:docChgLst>
    <pc:chgData name="Schram, Benjamin T" userId="S::btschram@iastate.edu::e59f963d-fba4-4744-8db1-88a0446624a6" providerId="AD" clId="Web-{F2D878E9-DE2F-4FD7-0071-3D4429AB78C7}"/>
    <pc:docChg chg="modSld">
      <pc:chgData name="Schram, Benjamin T" userId="S::btschram@iastate.edu::e59f963d-fba4-4744-8db1-88a0446624a6" providerId="AD" clId="Web-{F2D878E9-DE2F-4FD7-0071-3D4429AB78C7}" dt="2024-11-22T17:32:50.484" v="135" actId="20577"/>
      <pc:docMkLst>
        <pc:docMk/>
      </pc:docMkLst>
      <pc:sldChg chg="addSp modSp">
        <pc:chgData name="Schram, Benjamin T" userId="S::btschram@iastate.edu::e59f963d-fba4-4744-8db1-88a0446624a6" providerId="AD" clId="Web-{F2D878E9-DE2F-4FD7-0071-3D4429AB78C7}" dt="2024-11-22T17:32:35.249" v="133" actId="20577"/>
        <pc:sldMkLst>
          <pc:docMk/>
          <pc:sldMk cId="2902938932" sldId="261"/>
        </pc:sldMkLst>
        <pc:spChg chg="mod">
          <ac:chgData name="Schram, Benjamin T" userId="S::btschram@iastate.edu::e59f963d-fba4-4744-8db1-88a0446624a6" providerId="AD" clId="Web-{F2D878E9-DE2F-4FD7-0071-3D4429AB78C7}" dt="2024-11-22T17:32:35.249" v="133" actId="20577"/>
          <ac:spMkLst>
            <pc:docMk/>
            <pc:sldMk cId="2902938932" sldId="261"/>
            <ac:spMk id="2" creationId="{52E29887-3D2A-4227-526E-202E05767EC2}"/>
          </ac:spMkLst>
        </pc:spChg>
        <pc:spChg chg="mod">
          <ac:chgData name="Schram, Benjamin T" userId="S::btschram@iastate.edu::e59f963d-fba4-4744-8db1-88a0446624a6" providerId="AD" clId="Web-{F2D878E9-DE2F-4FD7-0071-3D4429AB78C7}" dt="2024-11-22T17:32:29.109" v="132" actId="20577"/>
          <ac:spMkLst>
            <pc:docMk/>
            <pc:sldMk cId="2902938932" sldId="261"/>
            <ac:spMk id="3" creationId="{74D6380B-4CC7-9D64-2FCA-84F4C56761C8}"/>
          </ac:spMkLst>
        </pc:spChg>
        <pc:picChg chg="add mod">
          <ac:chgData name="Schram, Benjamin T" userId="S::btschram@iastate.edu::e59f963d-fba4-4744-8db1-88a0446624a6" providerId="AD" clId="Web-{F2D878E9-DE2F-4FD7-0071-3D4429AB78C7}" dt="2024-11-22T17:31:59.029" v="101" actId="1076"/>
          <ac:picMkLst>
            <pc:docMk/>
            <pc:sldMk cId="2902938932" sldId="261"/>
            <ac:picMk id="4" creationId="{39CBD88D-AB57-371E-C98A-6FCBBE8DB3D0}"/>
          </ac:picMkLst>
        </pc:picChg>
      </pc:sldChg>
      <pc:sldChg chg="modSp">
        <pc:chgData name="Schram, Benjamin T" userId="S::btschram@iastate.edu::e59f963d-fba4-4744-8db1-88a0446624a6" providerId="AD" clId="Web-{F2D878E9-DE2F-4FD7-0071-3D4429AB78C7}" dt="2024-11-22T17:32:50.484" v="135" actId="20577"/>
        <pc:sldMkLst>
          <pc:docMk/>
          <pc:sldMk cId="3295738505" sldId="263"/>
        </pc:sldMkLst>
        <pc:spChg chg="mod">
          <ac:chgData name="Schram, Benjamin T" userId="S::btschram@iastate.edu::e59f963d-fba4-4744-8db1-88a0446624a6" providerId="AD" clId="Web-{F2D878E9-DE2F-4FD7-0071-3D4429AB78C7}" dt="2024-11-22T17:32:50.484" v="135" actId="20577"/>
          <ac:spMkLst>
            <pc:docMk/>
            <pc:sldMk cId="3295738505" sldId="263"/>
            <ac:spMk id="2" creationId="{6267E1AA-1AEE-74F4-5FDC-588EBBB9AC15}"/>
          </ac:spMkLst>
        </pc:spChg>
      </pc:sldChg>
    </pc:docChg>
  </pc:docChgLst>
</pc:chgInfo>
</file>

<file path=ppt/comments/modernComment_10F_12DAA0B4.xml><?xml version="1.0" encoding="utf-8"?>
<p188:cmLst xmlns:a="http://schemas.openxmlformats.org/drawingml/2006/main" xmlns:r="http://schemas.openxmlformats.org/officeDocument/2006/relationships" xmlns:p188="http://schemas.microsoft.com/office/powerpoint/2018/8/main">
  <p188:cm id="{F3013701-A879-45FD-B719-9B534A4DBECB}" authorId="{5222CB7D-4AE2-6398-9D82-A60AC10BA8E8}" status="resolved" created="2024-11-21T17:43:02.045" startDate="2024-11-21T17:43:02.045" dueDate="2024-11-21T17:43:02.045" assignedTo="{763045EF-8DFC-2918-339C-568369801519}" complete="100000" title="@Boyd, Michael [OSI]">
    <pc:sldMkLst xmlns:pc="http://schemas.microsoft.com/office/powerpoint/2013/main/command">
      <pc:docMk/>
      <pc:sldMk cId="316317876" sldId="271"/>
    </pc:sldMkLst>
    <p188:txBody>
      <a:bodyPr/>
      <a:lstStyle/>
      <a:p>
        <a:r>
          <a:rPr lang="en-US"/>
          <a:t>[@Boyd, Michael [OSI]] </a:t>
        </a:r>
      </a:p>
    </p188:txBody>
    <p188:extLst>
      <p:ext xmlns:p="http://schemas.openxmlformats.org/presentationml/2006/main" uri="{5BB2D875-25FF-4072-B9AC-8F64D62656EB}">
        <p228:taskDetails xmlns:p228="http://schemas.microsoft.com/office/powerpoint/2022/08/main">
          <p228:history>
            <p228:event time="2024-11-21T17:43:02.045" id="{F1362117-AFCF-4ABF-BA68-EBB067DFFA6A}">
              <p228:atrbtn authorId="{5222CB7D-4AE2-6398-9D82-A60AC10BA8E8}"/>
              <p228:anchr>
                <p228:comment id="{F3013701-A879-45FD-B719-9B534A4DBECB}"/>
              </p228:anchr>
              <p228:add/>
            </p228:event>
            <p228:event time="2024-11-21T17:43:02.045" id="{7D3CAC40-CBC0-4E9F-A4D9-26F4AA36557D}">
              <p228:atrbtn authorId="{5222CB7D-4AE2-6398-9D82-A60AC10BA8E8}"/>
              <p228:anchr>
                <p228:comment id="{F3013701-A879-45FD-B719-9B534A4DBECB}"/>
              </p228:anchr>
              <p228:asgn authorId="{763045EF-8DFC-2918-339C-568369801519}"/>
            </p228:event>
            <p228:event time="2024-11-21T17:43:02.045" id="{BAC1CF42-E6EE-45C0-97B0-8D1CFD932BA9}">
              <p228:atrbtn authorId="{5222CB7D-4AE2-6398-9D82-A60AC10BA8E8}"/>
              <p228:anchr>
                <p228:comment id="{F3013701-A879-45FD-B719-9B534A4DBECB}"/>
              </p228:anchr>
              <p228:title val="@Boyd, Michael [OSI]"/>
            </p228:event>
            <p228:event time="2024-11-21T17:43:02.045" id="{15D0C394-507E-467B-AA80-3B01F5A75BE4}">
              <p228:atrbtn authorId="{5222CB7D-4AE2-6398-9D82-A60AC10BA8E8}"/>
              <p228:anchr>
                <p228:comment id="{F3013701-A879-45FD-B719-9B534A4DBECB}"/>
              </p228:anchr>
              <p228:date stDt="2024-11-21T17:43:02.045" endDt="2024-11-21T17:43:02.045"/>
            </p228:event>
            <p228:event time="2024-11-22T05:47:22.193" id="{E9675AC3-36AE-4F21-9334-71D20C8634A4}">
              <p228:atrbtn authorId="{DE43F5A4-E6A2-6937-2C43-517EE1591399}"/>
              <p228:anchr>
                <p228:comment id="{00000000-0000-0000-0000-000000000000}"/>
              </p228:anchr>
              <p228:pcntCmplt val="100000"/>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2B0D2-9B6E-4C60-9880-E2C70C850820}" type="datetimeFigureOut">
              <a:rPr lang="en-US" smtClean="0"/>
              <a:t>1/20/2026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0CC035-7AD7-4B65-A27A-1B4CAF15F22B}" type="slidenum">
              <a:rPr lang="en-US" smtClean="0"/>
              <a:t>‹#›</a:t>
            </a:fld>
            <a:endParaRPr lang="en-US"/>
          </a:p>
        </p:txBody>
      </p:sp>
    </p:spTree>
    <p:extLst>
      <p:ext uri="{BB962C8B-B14F-4D97-AF65-F5344CB8AC3E}">
        <p14:creationId xmlns:p14="http://schemas.microsoft.com/office/powerpoint/2010/main" val="4137679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CC035-7AD7-4B65-A27A-1B4CAF15F22B}" type="slidenum">
              <a:rPr lang="en-US" smtClean="0"/>
              <a:t>3</a:t>
            </a:fld>
            <a:endParaRPr lang="en-US"/>
          </a:p>
        </p:txBody>
      </p:sp>
    </p:spTree>
    <p:extLst>
      <p:ext uri="{BB962C8B-B14F-4D97-AF65-F5344CB8AC3E}">
        <p14:creationId xmlns:p14="http://schemas.microsoft.com/office/powerpoint/2010/main" val="2429050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Praj</a:t>
            </a:r>
            <a:r>
              <a:rPr lang="en-US"/>
              <a:t>/Mike</a:t>
            </a:r>
          </a:p>
        </p:txBody>
      </p:sp>
      <p:sp>
        <p:nvSpPr>
          <p:cNvPr id="4" name="Slide Number Placeholder 3"/>
          <p:cNvSpPr>
            <a:spLocks noGrp="1"/>
          </p:cNvSpPr>
          <p:nvPr>
            <p:ph type="sldNum" sz="quarter" idx="5"/>
          </p:nvPr>
        </p:nvSpPr>
        <p:spPr/>
        <p:txBody>
          <a:bodyPr/>
          <a:lstStyle/>
          <a:p>
            <a:fld id="{820CC035-7AD7-4B65-A27A-1B4CAF15F22B}" type="slidenum">
              <a:rPr lang="en-US" smtClean="0"/>
              <a:t>8</a:t>
            </a:fld>
            <a:endParaRPr lang="en-US"/>
          </a:p>
        </p:txBody>
      </p:sp>
    </p:spTree>
    <p:extLst>
      <p:ext uri="{BB962C8B-B14F-4D97-AF65-F5344CB8AC3E}">
        <p14:creationId xmlns:p14="http://schemas.microsoft.com/office/powerpoint/2010/main" val="3378585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Praj</a:t>
            </a:r>
            <a:r>
              <a:rPr lang="en-US"/>
              <a:t>/Mike</a:t>
            </a:r>
          </a:p>
        </p:txBody>
      </p:sp>
      <p:sp>
        <p:nvSpPr>
          <p:cNvPr id="4" name="Slide Number Placeholder 3"/>
          <p:cNvSpPr>
            <a:spLocks noGrp="1"/>
          </p:cNvSpPr>
          <p:nvPr>
            <p:ph type="sldNum" sz="quarter" idx="5"/>
          </p:nvPr>
        </p:nvSpPr>
        <p:spPr/>
        <p:txBody>
          <a:bodyPr/>
          <a:lstStyle/>
          <a:p>
            <a:fld id="{820CC035-7AD7-4B65-A27A-1B4CAF15F22B}" type="slidenum">
              <a:rPr lang="en-US" smtClean="0"/>
              <a:t>9</a:t>
            </a:fld>
            <a:endParaRPr lang="en-US"/>
          </a:p>
        </p:txBody>
      </p:sp>
    </p:spTree>
    <p:extLst>
      <p:ext uri="{BB962C8B-B14F-4D97-AF65-F5344CB8AC3E}">
        <p14:creationId xmlns:p14="http://schemas.microsoft.com/office/powerpoint/2010/main" val="183736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Praj</a:t>
            </a:r>
            <a:r>
              <a:rPr lang="en-US"/>
              <a:t>/Mike</a:t>
            </a:r>
          </a:p>
        </p:txBody>
      </p:sp>
      <p:sp>
        <p:nvSpPr>
          <p:cNvPr id="4" name="Slide Number Placeholder 3"/>
          <p:cNvSpPr>
            <a:spLocks noGrp="1"/>
          </p:cNvSpPr>
          <p:nvPr>
            <p:ph type="sldNum" sz="quarter" idx="5"/>
          </p:nvPr>
        </p:nvSpPr>
        <p:spPr/>
        <p:txBody>
          <a:bodyPr/>
          <a:lstStyle/>
          <a:p>
            <a:fld id="{820CC035-7AD7-4B65-A27A-1B4CAF15F22B}" type="slidenum">
              <a:rPr lang="en-US" smtClean="0"/>
              <a:t>10</a:t>
            </a:fld>
            <a:endParaRPr lang="en-US"/>
          </a:p>
        </p:txBody>
      </p:sp>
    </p:spTree>
    <p:extLst>
      <p:ext uri="{BB962C8B-B14F-4D97-AF65-F5344CB8AC3E}">
        <p14:creationId xmlns:p14="http://schemas.microsoft.com/office/powerpoint/2010/main" val="351616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F918F-A89B-7796-DECA-2D11B06C22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66B58-41C1-C384-70F9-069F806E7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35FFD-F585-047F-A34C-9CA7A73A31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A01348-BB5E-8751-0E93-3841CB7798B1}"/>
              </a:ext>
            </a:extLst>
          </p:cNvPr>
          <p:cNvSpPr>
            <a:spLocks noGrp="1"/>
          </p:cNvSpPr>
          <p:nvPr>
            <p:ph type="sldNum" sz="quarter" idx="5"/>
          </p:nvPr>
        </p:nvSpPr>
        <p:spPr/>
        <p:txBody>
          <a:bodyPr/>
          <a:lstStyle/>
          <a:p>
            <a:fld id="{820CC035-7AD7-4B65-A27A-1B4CAF15F22B}" type="slidenum">
              <a:rPr lang="en-US" smtClean="0"/>
              <a:t>16</a:t>
            </a:fld>
            <a:endParaRPr lang="en-US"/>
          </a:p>
        </p:txBody>
      </p:sp>
    </p:spTree>
    <p:extLst>
      <p:ext uri="{BB962C8B-B14F-4D97-AF65-F5344CB8AC3E}">
        <p14:creationId xmlns:p14="http://schemas.microsoft.com/office/powerpoint/2010/main" val="3023067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1472B-3D67-AD61-2775-85D6138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FD722-3814-20E4-0C63-2BE3521420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E6910-E083-469F-8923-7E6B334488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D2DE3-08B0-4F3C-74DF-1D5BB3D82722}"/>
              </a:ext>
            </a:extLst>
          </p:cNvPr>
          <p:cNvSpPr>
            <a:spLocks noGrp="1"/>
          </p:cNvSpPr>
          <p:nvPr>
            <p:ph type="sldNum" sz="quarter" idx="5"/>
          </p:nvPr>
        </p:nvSpPr>
        <p:spPr/>
        <p:txBody>
          <a:bodyPr/>
          <a:lstStyle/>
          <a:p>
            <a:fld id="{820CC035-7AD7-4B65-A27A-1B4CAF15F22B}" type="slidenum">
              <a:rPr lang="en-US" smtClean="0"/>
              <a:t>17</a:t>
            </a:fld>
            <a:endParaRPr lang="en-US"/>
          </a:p>
        </p:txBody>
      </p:sp>
    </p:spTree>
    <p:extLst>
      <p:ext uri="{BB962C8B-B14F-4D97-AF65-F5344CB8AC3E}">
        <p14:creationId xmlns:p14="http://schemas.microsoft.com/office/powerpoint/2010/main" val="3158872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965A7A7B-B71A-428D-833F-0F3507A6DB13}" type="datetimeFigureOut">
              <a:rPr lang="en-US" dirty="0"/>
              <a:t>1/20/2026</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A65A5C87-DF58-40C8-B092-1DE63DB4547E}" type="slidenum">
              <a:rPr lang="en-US" dirty="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602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F248F9EB-9D34-4B41-B66C-5FAF50876D2D}" type="datetimeFigureOut">
              <a:rPr lang="en-US" dirty="0"/>
              <a:t>1/20/2026</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2102598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34489A26-CAA1-4690-8C1F-1641B1B97745}" type="datetimeFigureOut">
              <a:rPr lang="en-US" dirty="0"/>
              <a:t>1/20/2026</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97504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5CF65307-640F-4AE7-B0BE-50C709AD86C5}" type="datetimeFigureOut">
              <a:rPr lang="en-US" dirty="0"/>
              <a:t>1/20/2026</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3153910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F77EA1F9-1F0F-4C65-8F6E-9729B924AAAC}" type="datetimeFigureOut">
              <a:rPr lang="en-US" dirty="0"/>
              <a:t>1/20/2026</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3218465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202278E8-5F4B-47D5-A617-8CCDF75D6A33}" type="datetimeFigureOut">
              <a:rPr lang="en-US" dirty="0"/>
              <a:t>1/20/2026</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196818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16AAFA52-7A21-407F-8339-40DF182D7460}" type="datetimeFigureOut">
              <a:rPr lang="en-US" dirty="0"/>
              <a:t>1/20/2026</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1928759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96770335-1C1A-4243-9BDD-9630C417D284}" type="datetimeFigureOut">
              <a:rPr lang="en-US" dirty="0"/>
              <a:t>1/20/2026</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821267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141513F-8EBD-4612-96F4-CC3E309609AF}" type="datetimeFigureOut">
              <a:rPr lang="en-US" dirty="0"/>
              <a:t>1/20/2026</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3576523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6E6483A1-31A8-47A2-AB0A-53A7803D5EBF}" type="datetimeFigureOut">
              <a:rPr lang="en-US" dirty="0"/>
              <a:t>1/20/2026</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265568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noChangeAspect="1"/>
          </p:cNvSpPr>
          <p:nvPr>
            <p:ph type="pic" idx="1"/>
          </p:nvPr>
        </p:nvSpPr>
        <p:spPr>
          <a:xfrm>
            <a:off x="4965192" y="1161288"/>
            <a:ext cx="6729984" cy="4645152"/>
          </a:xfrm>
        </p:spPr>
        <p:txBody>
          <a:bodyPr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6D8810B9-2C7C-4CAF-99E2-617AE20BA331}" type="datetimeFigureOut">
              <a:rPr lang="en-US" dirty="0"/>
              <a:t>1/20/2026</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461911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93E0A-5177-400C-87C9-C93AF466EC49}" type="datetimeFigureOut">
              <a:rPr lang="en-US" dirty="0"/>
              <a:t>1/20/2026</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917615-2DB4-4DAA-9DE3-B2B689A846E0}" type="slidenum">
              <a:rPr lang="en-US" dirty="0"/>
              <a:t>‹#›</a:t>
            </a:fld>
            <a:endParaRPr lang="en-US"/>
          </a:p>
        </p:txBody>
      </p:sp>
    </p:spTree>
    <p:extLst>
      <p:ext uri="{BB962C8B-B14F-4D97-AF65-F5344CB8AC3E}">
        <p14:creationId xmlns:p14="http://schemas.microsoft.com/office/powerpoint/2010/main" val="341400653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F_12DAA0B4.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300"/>
              <a:t>Info Avengers present </a:t>
            </a:r>
            <a:br>
              <a:rPr lang="en-US" sz="5300"/>
            </a:br>
            <a:r>
              <a:rPr lang="en-US"/>
              <a:t>MAP: </a:t>
            </a:r>
            <a:br>
              <a:rPr lang="en-US"/>
            </a:br>
            <a:r>
              <a:rPr lang="en-US" sz="6700"/>
              <a:t>Movie Analytics Platform</a:t>
            </a:r>
          </a:p>
        </p:txBody>
      </p:sp>
      <p:sp>
        <p:nvSpPr>
          <p:cNvPr id="3" name="Subtitle 2"/>
          <p:cNvSpPr>
            <a:spLocks noGrp="1"/>
          </p:cNvSpPr>
          <p:nvPr>
            <p:ph type="subTitle" idx="1"/>
          </p:nvPr>
        </p:nvSpPr>
        <p:spPr/>
        <p:txBody>
          <a:bodyPr vert="horz" lIns="91440" tIns="45720" rIns="91440" bIns="45720" rtlCol="0" anchor="t">
            <a:normAutofit/>
          </a:bodyPr>
          <a:lstStyle/>
          <a:p>
            <a:r>
              <a:rPr lang="en-US"/>
              <a:t>MIS 5150: Big Data for Business</a:t>
            </a:r>
          </a:p>
          <a:p>
            <a:r>
              <a:rPr lang="en-US"/>
              <a:t>Project Deliverable 4</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C1839-51F9-770E-A55B-867FD63E0D93}"/>
              </a:ext>
            </a:extLst>
          </p:cNvPr>
          <p:cNvSpPr>
            <a:spLocks noGrp="1"/>
          </p:cNvSpPr>
          <p:nvPr>
            <p:ph type="title"/>
          </p:nvPr>
        </p:nvSpPr>
        <p:spPr/>
        <p:txBody>
          <a:bodyPr/>
          <a:lstStyle/>
          <a:p>
            <a:r>
              <a:rPr lang="en-US"/>
              <a:t>Data Flow</a:t>
            </a:r>
          </a:p>
        </p:txBody>
      </p:sp>
      <p:sp>
        <p:nvSpPr>
          <p:cNvPr id="9" name="Text Placeholder 8">
            <a:extLst>
              <a:ext uri="{FF2B5EF4-FFF2-40B4-BE49-F238E27FC236}">
                <a16:creationId xmlns:a16="http://schemas.microsoft.com/office/drawing/2014/main" id="{28932C5A-603A-97F6-7B98-481B9C253996}"/>
              </a:ext>
            </a:extLst>
          </p:cNvPr>
          <p:cNvSpPr>
            <a:spLocks noGrp="1"/>
          </p:cNvSpPr>
          <p:nvPr>
            <p:ph type="body" sz="half" idx="2"/>
          </p:nvPr>
        </p:nvSpPr>
        <p:spPr/>
        <p:txBody>
          <a:bodyPr/>
          <a:lstStyle/>
          <a:p>
            <a:pPr marL="285750" indent="-285750">
              <a:buFont typeface="Arial" panose="020B0604020202020204" pitchFamily="34" charset="0"/>
              <a:buChar char="•"/>
            </a:pPr>
            <a:r>
              <a:rPr lang="en-US"/>
              <a:t>Return on investment (ROI) calculation</a:t>
            </a:r>
          </a:p>
          <a:p>
            <a:pPr marL="285750" indent="-285750">
              <a:buFont typeface="Arial" panose="020B0604020202020204" pitchFamily="34" charset="0"/>
              <a:buChar char="•"/>
            </a:pPr>
            <a:r>
              <a:rPr lang="en-US"/>
              <a:t>Similar procedure for profit margin calculation</a:t>
            </a:r>
          </a:p>
        </p:txBody>
      </p:sp>
      <p:sp>
        <p:nvSpPr>
          <p:cNvPr id="4" name="Date Placeholder 3">
            <a:extLst>
              <a:ext uri="{FF2B5EF4-FFF2-40B4-BE49-F238E27FC236}">
                <a16:creationId xmlns:a16="http://schemas.microsoft.com/office/drawing/2014/main" id="{9865455F-CE66-47EE-07CC-35ECCDE269B6}"/>
              </a:ext>
            </a:extLst>
          </p:cNvPr>
          <p:cNvSpPr>
            <a:spLocks noGrp="1"/>
          </p:cNvSpPr>
          <p:nvPr>
            <p:ph type="dt" sz="half" idx="10"/>
          </p:nvPr>
        </p:nvSpPr>
        <p:spPr/>
        <p:txBody>
          <a:bodyPr/>
          <a:lstStyle/>
          <a:p>
            <a:fld id="{AC1D4130-4912-4128-9E9D-C1C3D799EDD0}" type="datetime1">
              <a:rPr lang="en-US"/>
              <a:t>1/20/2026</a:t>
            </a:fld>
            <a:endParaRPr lang="en-US"/>
          </a:p>
        </p:txBody>
      </p:sp>
      <p:sp>
        <p:nvSpPr>
          <p:cNvPr id="5" name="Footer Placeholder 4">
            <a:extLst>
              <a:ext uri="{FF2B5EF4-FFF2-40B4-BE49-F238E27FC236}">
                <a16:creationId xmlns:a16="http://schemas.microsoft.com/office/drawing/2014/main" id="{6A56E7AD-C447-D95A-E0CA-0E84F0D079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EEAB4-8CC1-13A5-20A3-46DB326437F4}"/>
              </a:ext>
            </a:extLst>
          </p:cNvPr>
          <p:cNvSpPr>
            <a:spLocks noGrp="1"/>
          </p:cNvSpPr>
          <p:nvPr>
            <p:ph type="sldNum" sz="quarter" idx="12"/>
          </p:nvPr>
        </p:nvSpPr>
        <p:spPr/>
        <p:txBody>
          <a:bodyPr/>
          <a:lstStyle/>
          <a:p>
            <a:fld id="{A65A5C87-DF58-40C8-B092-1DE63DB4547E}" type="slidenum">
              <a:rPr lang="en-US" dirty="0"/>
              <a:t>10</a:t>
            </a:fld>
            <a:endParaRPr lang="en-US"/>
          </a:p>
        </p:txBody>
      </p:sp>
      <p:pic>
        <p:nvPicPr>
          <p:cNvPr id="7" name="Picture 6" descr="A screenshot of a computer&#10;&#10;Description automatically generated">
            <a:extLst>
              <a:ext uri="{FF2B5EF4-FFF2-40B4-BE49-F238E27FC236}">
                <a16:creationId xmlns:a16="http://schemas.microsoft.com/office/drawing/2014/main" id="{419FD11B-E161-1B19-5409-413AC0CDEDA8}"/>
              </a:ext>
            </a:extLst>
          </p:cNvPr>
          <p:cNvPicPr>
            <a:picLocks noChangeAspect="1"/>
          </p:cNvPicPr>
          <p:nvPr/>
        </p:nvPicPr>
        <p:blipFill>
          <a:blip r:embed="rId3"/>
          <a:stretch>
            <a:fillRect/>
          </a:stretch>
        </p:blipFill>
        <p:spPr>
          <a:xfrm>
            <a:off x="4965192" y="2076084"/>
            <a:ext cx="6729983" cy="3364199"/>
          </a:xfrm>
          <a:prstGeom prst="rect">
            <a:avLst/>
          </a:prstGeom>
        </p:spPr>
      </p:pic>
    </p:spTree>
    <p:extLst>
      <p:ext uri="{BB962C8B-B14F-4D97-AF65-F5344CB8AC3E}">
        <p14:creationId xmlns:p14="http://schemas.microsoft.com/office/powerpoint/2010/main" val="153673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D275-0A07-F4C2-AECD-8ABA4D25B23E}"/>
              </a:ext>
            </a:extLst>
          </p:cNvPr>
          <p:cNvSpPr>
            <a:spLocks noGrp="1"/>
          </p:cNvSpPr>
          <p:nvPr>
            <p:ph type="title"/>
          </p:nvPr>
        </p:nvSpPr>
        <p:spPr/>
        <p:txBody>
          <a:bodyPr>
            <a:normAutofit/>
          </a:bodyPr>
          <a:lstStyle/>
          <a:p>
            <a:r>
              <a:rPr lang="en-IN" sz="4000"/>
              <a:t>Sentiment </a:t>
            </a:r>
            <a:r>
              <a:rPr lang="en-IN"/>
              <a:t>A</a:t>
            </a:r>
            <a:r>
              <a:rPr lang="en-IN" sz="4000"/>
              <a:t>nalysis</a:t>
            </a:r>
          </a:p>
        </p:txBody>
      </p:sp>
      <p:sp>
        <p:nvSpPr>
          <p:cNvPr id="3" name="Content Placeholder 2">
            <a:extLst>
              <a:ext uri="{FF2B5EF4-FFF2-40B4-BE49-F238E27FC236}">
                <a16:creationId xmlns:a16="http://schemas.microsoft.com/office/drawing/2014/main" id="{95EDD39F-7610-6050-D960-9B72CAF44CC9}"/>
              </a:ext>
            </a:extLst>
          </p:cNvPr>
          <p:cNvSpPr>
            <a:spLocks noGrp="1"/>
          </p:cNvSpPr>
          <p:nvPr>
            <p:ph sz="half" idx="1"/>
          </p:nvPr>
        </p:nvSpPr>
        <p:spPr/>
        <p:txBody>
          <a:bodyPr>
            <a:normAutofit/>
          </a:bodyPr>
          <a:lstStyle/>
          <a:p>
            <a:r>
              <a:rPr lang="en-IN" sz="2000"/>
              <a:t>Categorizing Sentiment Score</a:t>
            </a:r>
          </a:p>
          <a:p>
            <a:pPr lvl="1"/>
            <a:r>
              <a:rPr lang="en-US" sz="1600"/>
              <a:t>Based on the existing sentiment score, a separate column was created.</a:t>
            </a:r>
          </a:p>
          <a:p>
            <a:pPr lvl="2"/>
            <a:r>
              <a:rPr lang="en-US" sz="1200"/>
              <a:t>−1 </a:t>
            </a:r>
            <a:r>
              <a:rPr lang="en-US" sz="1200">
                <a:sym typeface="Wingdings" panose="05000000000000000000" pitchFamily="2" charset="2"/>
              </a:rPr>
              <a:t> Disastrous</a:t>
            </a:r>
          </a:p>
          <a:p>
            <a:pPr lvl="2"/>
            <a:r>
              <a:rPr lang="en-US" sz="1200">
                <a:sym typeface="Wingdings" panose="05000000000000000000" pitchFamily="2" charset="2"/>
              </a:rPr>
              <a:t>+1  Masterpiece</a:t>
            </a:r>
            <a:endParaRPr lang="en-IN" sz="1200">
              <a:sym typeface="Wingdings" panose="05000000000000000000" pitchFamily="2" charset="2"/>
            </a:endParaRPr>
          </a:p>
          <a:p>
            <a:r>
              <a:rPr lang="en-IN" sz="2000"/>
              <a:t>Advanced Sentiment Analysis</a:t>
            </a:r>
          </a:p>
          <a:p>
            <a:pPr lvl="1"/>
            <a:r>
              <a:rPr lang="en-US" sz="1600"/>
              <a:t>"JMP Pro 17 was utilized for analyzing sentiment values.“</a:t>
            </a:r>
          </a:p>
          <a:p>
            <a:pPr lvl="1"/>
            <a:r>
              <a:rPr lang="en-US" sz="1600"/>
              <a:t>Identify word-level sentiment impact.</a:t>
            </a:r>
            <a:endParaRPr lang="en-IN" sz="1600"/>
          </a:p>
        </p:txBody>
      </p:sp>
      <p:pic>
        <p:nvPicPr>
          <p:cNvPr id="1026" name="Picture 2" descr="JMP Genomics logo">
            <a:extLst>
              <a:ext uri="{FF2B5EF4-FFF2-40B4-BE49-F238E27FC236}">
                <a16:creationId xmlns:a16="http://schemas.microsoft.com/office/drawing/2014/main" id="{3F644D7D-A018-732A-FC5B-BEBE7588F9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324494" y="316139"/>
            <a:ext cx="3082041" cy="31128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33C3AE7F-6B33-9630-9F4B-D6E3C274DCED}"/>
              </a:ext>
            </a:extLst>
          </p:cNvPr>
          <p:cNvGraphicFramePr>
            <a:graphicFrameLocks noGrp="1"/>
          </p:cNvGraphicFramePr>
          <p:nvPr>
            <p:extLst>
              <p:ext uri="{D42A27DB-BD31-4B8C-83A1-F6EECF244321}">
                <p14:modId xmlns:p14="http://schemas.microsoft.com/office/powerpoint/2010/main" val="2167029602"/>
              </p:ext>
            </p:extLst>
          </p:nvPr>
        </p:nvGraphicFramePr>
        <p:xfrm>
          <a:off x="6897190" y="3661502"/>
          <a:ext cx="4386506" cy="2510706"/>
        </p:xfrm>
        <a:graphic>
          <a:graphicData uri="http://schemas.openxmlformats.org/drawingml/2006/table">
            <a:tbl>
              <a:tblPr>
                <a:tableStyleId>{5C22544A-7EE6-4342-B048-85BDC9FD1C3A}</a:tableStyleId>
              </a:tblPr>
              <a:tblGrid>
                <a:gridCol w="1602376">
                  <a:extLst>
                    <a:ext uri="{9D8B030D-6E8A-4147-A177-3AD203B41FA5}">
                      <a16:colId xmlns:a16="http://schemas.microsoft.com/office/drawing/2014/main" val="1851240200"/>
                    </a:ext>
                  </a:extLst>
                </a:gridCol>
                <a:gridCol w="1471748">
                  <a:extLst>
                    <a:ext uri="{9D8B030D-6E8A-4147-A177-3AD203B41FA5}">
                      <a16:colId xmlns:a16="http://schemas.microsoft.com/office/drawing/2014/main" val="2087857528"/>
                    </a:ext>
                  </a:extLst>
                </a:gridCol>
                <a:gridCol w="1312382">
                  <a:extLst>
                    <a:ext uri="{9D8B030D-6E8A-4147-A177-3AD203B41FA5}">
                      <a16:colId xmlns:a16="http://schemas.microsoft.com/office/drawing/2014/main" val="3707107125"/>
                    </a:ext>
                  </a:extLst>
                </a:gridCol>
              </a:tblGrid>
              <a:tr h="228246">
                <a:tc>
                  <a:txBody>
                    <a:bodyPr/>
                    <a:lstStyle/>
                    <a:p>
                      <a:pPr algn="ctr" fontAlgn="b"/>
                      <a:r>
                        <a:rPr lang="en-IN" sz="1100" u="none" strike="noStrike">
                          <a:effectLst/>
                        </a:rPr>
                        <a:t>Title</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fontAlgn="b"/>
                      <a:r>
                        <a:rPr lang="en-IN" sz="1100" u="none" strike="noStrike">
                          <a:effectLst/>
                        </a:rPr>
                        <a:t>Overall sentiment</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fontAlgn="b"/>
                      <a:r>
                        <a:rPr lang="en-IN" sz="1100" u="none" strike="noStrike">
                          <a:effectLst/>
                        </a:rPr>
                        <a:t>Sentiment</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562696127"/>
                  </a:ext>
                </a:extLst>
              </a:tr>
              <a:tr h="228246">
                <a:tc>
                  <a:txBody>
                    <a:bodyPr/>
                    <a:lstStyle/>
                    <a:p>
                      <a:pPr algn="ctr" fontAlgn="b"/>
                      <a:r>
                        <a:rPr lang="en-IN" sz="1100" u="none" strike="noStrike">
                          <a:effectLst/>
                        </a:rPr>
                        <a:t>Inception</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-0.011111111</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Bad</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0093639"/>
                  </a:ext>
                </a:extLst>
              </a:tr>
              <a:tr h="228246">
                <a:tc>
                  <a:txBody>
                    <a:bodyPr/>
                    <a:lstStyle/>
                    <a:p>
                      <a:pPr algn="ctr" fontAlgn="b"/>
                      <a:r>
                        <a:rPr lang="en-IN" sz="1100" u="none" strike="noStrike">
                          <a:effectLst/>
                        </a:rPr>
                        <a:t>Deadpool</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-0.030292723</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Bad</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0876888"/>
                  </a:ext>
                </a:extLst>
              </a:tr>
              <a:tr h="228246">
                <a:tc>
                  <a:txBody>
                    <a:bodyPr/>
                    <a:lstStyle/>
                    <a:p>
                      <a:pPr algn="ctr" fontAlgn="b"/>
                      <a:r>
                        <a:rPr lang="en-IN" sz="1100" u="none" strike="noStrike">
                          <a:effectLst/>
                        </a:rPr>
                        <a:t>Inglourious Basterds</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-0.21875</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Disappointing</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842074"/>
                  </a:ext>
                </a:extLst>
              </a:tr>
              <a:tr h="228246">
                <a:tc>
                  <a:txBody>
                    <a:bodyPr/>
                    <a:lstStyle/>
                    <a:p>
                      <a:pPr algn="ctr" fontAlgn="b"/>
                      <a:r>
                        <a:rPr lang="en-IN" sz="1100" u="none" strike="noStrike">
                          <a:effectLst/>
                        </a:rPr>
                        <a:t>Parasite</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0.3</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Enjoyable</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3645277"/>
                  </a:ext>
                </a:extLst>
              </a:tr>
              <a:tr h="228246">
                <a:tc>
                  <a:txBody>
                    <a:bodyPr/>
                    <a:lstStyle/>
                    <a:p>
                      <a:pPr algn="ctr" fontAlgn="b"/>
                      <a:r>
                        <a:rPr lang="en-IN" sz="1100" u="none" strike="noStrike">
                          <a:effectLst/>
                        </a:rPr>
                        <a:t>Kill Bill: Vol. 1</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-0.5625</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Terrible</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6081619"/>
                  </a:ext>
                </a:extLst>
              </a:tr>
              <a:tr h="228246">
                <a:tc>
                  <a:txBody>
                    <a:bodyPr/>
                    <a:lstStyle/>
                    <a:p>
                      <a:pPr algn="ctr" fontAlgn="b"/>
                      <a:r>
                        <a:rPr lang="en-IN" sz="1100" u="none" strike="noStrike">
                          <a:effectLst/>
                        </a:rPr>
                        <a:t>Get Out</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0.116666667</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Mildly Entertaining</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2112347"/>
                  </a:ext>
                </a:extLst>
              </a:tr>
              <a:tr h="228246">
                <a:tc>
                  <a:txBody>
                    <a:bodyPr/>
                    <a:lstStyle/>
                    <a:p>
                      <a:pPr algn="ctr" fontAlgn="b"/>
                      <a:r>
                        <a:rPr lang="en-IN" sz="1100" u="none" strike="noStrike">
                          <a:effectLst/>
                        </a:rPr>
                        <a:t>The Imitation Game</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0.7</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Great</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8511360"/>
                  </a:ext>
                </a:extLst>
              </a:tr>
              <a:tr h="228246">
                <a:tc>
                  <a:txBody>
                    <a:bodyPr/>
                    <a:lstStyle/>
                    <a:p>
                      <a:pPr algn="ctr" fontAlgn="b"/>
                      <a:r>
                        <a:rPr lang="en-IN" sz="1100" u="none" strike="noStrike">
                          <a:effectLst/>
                        </a:rPr>
                        <a:t>Zootopia</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0.25</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Enjoyable</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6256242"/>
                  </a:ext>
                </a:extLst>
              </a:tr>
              <a:tr h="228246">
                <a:tc>
                  <a:txBody>
                    <a:bodyPr/>
                    <a:lstStyle/>
                    <a:p>
                      <a:pPr algn="ctr" fontAlgn="b"/>
                      <a:r>
                        <a:rPr lang="en-IN" sz="1100" u="none" strike="noStrike">
                          <a:effectLst/>
                        </a:rPr>
                        <a:t>Incredibles 2</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0.666666667</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Great</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6988459"/>
                  </a:ext>
                </a:extLst>
              </a:tr>
              <a:tr h="228246">
                <a:tc>
                  <a:txBody>
                    <a:bodyPr/>
                    <a:lstStyle/>
                    <a:p>
                      <a:pPr algn="ctr" fontAlgn="b"/>
                      <a:r>
                        <a:rPr lang="en-IN" sz="1100" u="none" strike="noStrike">
                          <a:effectLst/>
                        </a:rPr>
                        <a:t>Sword of Vengeance</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-0.9375</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Disastrous</a:t>
                      </a:r>
                      <a:endParaRPr lang="en-IN" sz="1100" b="0" i="0" u="none" strike="noStrike">
                        <a:solidFill>
                          <a:srgbClr val="000000"/>
                        </a:solidFill>
                        <a:effectLst/>
                        <a:latin typeface="Aptos Narrow"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3351387"/>
                  </a:ext>
                </a:extLst>
              </a:tr>
            </a:tbl>
          </a:graphicData>
        </a:graphic>
      </p:graphicFrame>
    </p:spTree>
    <p:extLst>
      <p:ext uri="{BB962C8B-B14F-4D97-AF65-F5344CB8AC3E}">
        <p14:creationId xmlns:p14="http://schemas.microsoft.com/office/powerpoint/2010/main" val="815431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3C4F-5368-D3B3-3F3F-3A1901AEACF2}"/>
              </a:ext>
            </a:extLst>
          </p:cNvPr>
          <p:cNvSpPr>
            <a:spLocks noGrp="1"/>
          </p:cNvSpPr>
          <p:nvPr>
            <p:ph type="title"/>
          </p:nvPr>
        </p:nvSpPr>
        <p:spPr>
          <a:xfrm>
            <a:off x="841249" y="539578"/>
            <a:ext cx="5981278" cy="1684638"/>
          </a:xfrm>
        </p:spPr>
        <p:txBody>
          <a:bodyPr>
            <a:normAutofit/>
          </a:bodyPr>
          <a:lstStyle/>
          <a:p>
            <a:r>
              <a:rPr lang="en-IN" sz="4000"/>
              <a:t>Building a Predictive Model</a:t>
            </a:r>
          </a:p>
        </p:txBody>
      </p:sp>
      <p:sp>
        <p:nvSpPr>
          <p:cNvPr id="3" name="Content Placeholder 2">
            <a:extLst>
              <a:ext uri="{FF2B5EF4-FFF2-40B4-BE49-F238E27FC236}">
                <a16:creationId xmlns:a16="http://schemas.microsoft.com/office/drawing/2014/main" id="{228B22B7-DAA8-7CDA-3703-CD99F9AD798B}"/>
              </a:ext>
            </a:extLst>
          </p:cNvPr>
          <p:cNvSpPr>
            <a:spLocks noGrp="1"/>
          </p:cNvSpPr>
          <p:nvPr>
            <p:ph idx="1"/>
          </p:nvPr>
        </p:nvSpPr>
        <p:spPr>
          <a:xfrm>
            <a:off x="838201" y="2409568"/>
            <a:ext cx="5981278" cy="3690551"/>
          </a:xfrm>
        </p:spPr>
        <p:txBody>
          <a:bodyPr>
            <a:normAutofit/>
          </a:bodyPr>
          <a:lstStyle/>
          <a:p>
            <a:r>
              <a:rPr lang="en-US" sz="2000"/>
              <a:t>Analyzed frequently used words to understand their influence on sentiment.</a:t>
            </a:r>
          </a:p>
          <a:p>
            <a:r>
              <a:rPr lang="en-US" sz="2000"/>
              <a:t>Created a logistic regression model using 100 randomly selected movies.</a:t>
            </a:r>
          </a:p>
          <a:p>
            <a:r>
              <a:rPr lang="en-US" sz="2000"/>
              <a:t>Classified sentiment into two categories:</a:t>
            </a:r>
          </a:p>
          <a:p>
            <a:pPr lvl="1"/>
            <a:r>
              <a:rPr lang="en-US" sz="1600"/>
              <a:t>In Favor: Positive emotional.</a:t>
            </a:r>
          </a:p>
          <a:p>
            <a:pPr lvl="1"/>
            <a:r>
              <a:rPr lang="en-US" sz="1600"/>
              <a:t>Opposed: Negative emotional.</a:t>
            </a:r>
          </a:p>
        </p:txBody>
      </p:sp>
      <p:pic>
        <p:nvPicPr>
          <p:cNvPr id="5" name="Picture 4" descr="A screenshot of a computer&#10;&#10;Description automatically generated">
            <a:extLst>
              <a:ext uri="{FF2B5EF4-FFF2-40B4-BE49-F238E27FC236}">
                <a16:creationId xmlns:a16="http://schemas.microsoft.com/office/drawing/2014/main" id="{C8E3BA5F-75A5-A1B0-05E6-6D7A682ABA54}"/>
              </a:ext>
            </a:extLst>
          </p:cNvPr>
          <p:cNvPicPr>
            <a:picLocks noChangeAspect="1"/>
          </p:cNvPicPr>
          <p:nvPr/>
        </p:nvPicPr>
        <p:blipFill>
          <a:blip r:embed="rId2"/>
          <a:stretch>
            <a:fillRect/>
          </a:stretch>
        </p:blipFill>
        <p:spPr>
          <a:xfrm>
            <a:off x="7097254" y="1568156"/>
            <a:ext cx="4810874" cy="2045705"/>
          </a:xfrm>
          <a:prstGeom prst="rect">
            <a:avLst/>
          </a:prstGeom>
        </p:spPr>
      </p:pic>
      <p:graphicFrame>
        <p:nvGraphicFramePr>
          <p:cNvPr id="8" name="Table 7">
            <a:extLst>
              <a:ext uri="{FF2B5EF4-FFF2-40B4-BE49-F238E27FC236}">
                <a16:creationId xmlns:a16="http://schemas.microsoft.com/office/drawing/2014/main" id="{F94FFFFD-DD5C-0677-0450-14FAA692BC61}"/>
              </a:ext>
            </a:extLst>
          </p:cNvPr>
          <p:cNvGraphicFramePr>
            <a:graphicFrameLocks noGrp="1"/>
          </p:cNvGraphicFramePr>
          <p:nvPr/>
        </p:nvGraphicFramePr>
        <p:xfrm>
          <a:off x="7098777" y="4266991"/>
          <a:ext cx="4810875" cy="1833128"/>
        </p:xfrm>
        <a:graphic>
          <a:graphicData uri="http://schemas.openxmlformats.org/drawingml/2006/table">
            <a:tbl>
              <a:tblPr firstRow="1" bandRow="1">
                <a:tableStyleId>{5C22544A-7EE6-4342-B048-85BDC9FD1C3A}</a:tableStyleId>
              </a:tblPr>
              <a:tblGrid>
                <a:gridCol w="768307">
                  <a:extLst>
                    <a:ext uri="{9D8B030D-6E8A-4147-A177-3AD203B41FA5}">
                      <a16:colId xmlns:a16="http://schemas.microsoft.com/office/drawing/2014/main" val="553658811"/>
                    </a:ext>
                  </a:extLst>
                </a:gridCol>
                <a:gridCol w="4042568">
                  <a:extLst>
                    <a:ext uri="{9D8B030D-6E8A-4147-A177-3AD203B41FA5}">
                      <a16:colId xmlns:a16="http://schemas.microsoft.com/office/drawing/2014/main" val="2158991613"/>
                    </a:ext>
                  </a:extLst>
                </a:gridCol>
              </a:tblGrid>
              <a:tr h="242627">
                <a:tc>
                  <a:txBody>
                    <a:bodyPr/>
                    <a:lstStyle/>
                    <a:p>
                      <a:pPr algn="ctr" fontAlgn="b"/>
                      <a:r>
                        <a:rPr lang="en-IN" sz="1300" u="none" strike="noStrike">
                          <a:effectLst/>
                        </a:rPr>
                        <a:t>Title</a:t>
                      </a:r>
                      <a:endParaRPr lang="en-IN" sz="1300" b="0" i="0" u="none" strike="noStrike">
                        <a:solidFill>
                          <a:srgbClr val="000000"/>
                        </a:solidFill>
                        <a:effectLst/>
                        <a:latin typeface="Aptos Narrow" panose="020B0004020202020204" pitchFamily="34" charset="0"/>
                      </a:endParaRPr>
                    </a:p>
                  </a:txBody>
                  <a:tcPr marL="5541" marR="5541" marT="554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pPr algn="ctr" fontAlgn="b"/>
                      <a:r>
                        <a:rPr lang="en-IN" sz="1300" u="none" strike="noStrike">
                          <a:effectLst/>
                        </a:rPr>
                        <a:t>words</a:t>
                      </a:r>
                      <a:endParaRPr lang="en-IN" sz="1300" b="0" i="0" u="none" strike="noStrike">
                        <a:solidFill>
                          <a:srgbClr val="000000"/>
                        </a:solidFill>
                        <a:effectLst/>
                        <a:latin typeface="Aptos Narrow" panose="020B0004020202020204" pitchFamily="34" charset="0"/>
                      </a:endParaRPr>
                    </a:p>
                  </a:txBody>
                  <a:tcPr marL="5541" marR="5541" marT="554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537801892"/>
                  </a:ext>
                </a:extLst>
              </a:tr>
              <a:tr h="1581012">
                <a:tc>
                  <a:txBody>
                    <a:bodyPr/>
                    <a:lstStyle/>
                    <a:p>
                      <a:pPr algn="ctr" fontAlgn="b"/>
                      <a:r>
                        <a:rPr lang="en-IN" sz="1300" u="none" strike="noStrike">
                          <a:effectLst/>
                        </a:rPr>
                        <a:t>Inception</a:t>
                      </a:r>
                      <a:endParaRPr lang="en-IN" sz="1300" b="0" i="0" u="none" strike="noStrike">
                        <a:solidFill>
                          <a:srgbClr val="000000"/>
                        </a:solidFill>
                        <a:effectLst/>
                        <a:latin typeface="Aptos Narrow" panose="020B0004020202020204" pitchFamily="34" charset="0"/>
                      </a:endParaRPr>
                    </a:p>
                  </a:txBody>
                  <a:tcPr marL="5541" marR="5541" marT="554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u="none" strike="noStrike">
                          <a:effectLst/>
                        </a:rPr>
                        <a:t>philosophy skilled kidnapping manipulation mission person "target s subconscious" implantation rescue infiltrating corporate espionage life architecture thief chance cobb impossible task dream payment inception spy considered heist California regain old subconscious France Paris idea target offered "person idea" allegory airplane memory virtual reality car crash los Angeles commits targets world</a:t>
                      </a:r>
                      <a:endParaRPr lang="en-IN" sz="1300" b="0" i="0" u="none" strike="noStrike">
                        <a:solidFill>
                          <a:srgbClr val="000000"/>
                        </a:solidFill>
                        <a:effectLst/>
                        <a:latin typeface="Aptos Narrow" panose="020B0004020202020204" pitchFamily="34" charset="0"/>
                      </a:endParaRPr>
                    </a:p>
                  </a:txBody>
                  <a:tcPr marL="5541" marR="5541" marT="554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8666277"/>
                  </a:ext>
                </a:extLst>
              </a:tr>
            </a:tbl>
          </a:graphicData>
        </a:graphic>
      </p:graphicFrame>
    </p:spTree>
    <p:extLst>
      <p:ext uri="{BB962C8B-B14F-4D97-AF65-F5344CB8AC3E}">
        <p14:creationId xmlns:p14="http://schemas.microsoft.com/office/powerpoint/2010/main" val="1518560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40D8-43FC-4F65-2911-EFEC1A57C618}"/>
              </a:ext>
            </a:extLst>
          </p:cNvPr>
          <p:cNvSpPr>
            <a:spLocks noGrp="1"/>
          </p:cNvSpPr>
          <p:nvPr>
            <p:ph type="title"/>
          </p:nvPr>
        </p:nvSpPr>
        <p:spPr>
          <a:xfrm>
            <a:off x="868680" y="1362456"/>
            <a:ext cx="4487091" cy="1502664"/>
          </a:xfrm>
        </p:spPr>
        <p:txBody>
          <a:bodyPr anchor="b">
            <a:noAutofit/>
          </a:bodyPr>
          <a:lstStyle/>
          <a:p>
            <a:r>
              <a:rPr lang="en-US" sz="3600"/>
              <a:t>Sentiment Analysis: Word Cloud</a:t>
            </a:r>
            <a:endParaRPr lang="en-IN" sz="3600"/>
          </a:p>
        </p:txBody>
      </p:sp>
      <p:sp>
        <p:nvSpPr>
          <p:cNvPr id="5" name="Text Placeholder 4">
            <a:extLst>
              <a:ext uri="{FF2B5EF4-FFF2-40B4-BE49-F238E27FC236}">
                <a16:creationId xmlns:a16="http://schemas.microsoft.com/office/drawing/2014/main" id="{3DD4F8D5-9713-B721-9980-E2E2B8C61FCA}"/>
              </a:ext>
            </a:extLst>
          </p:cNvPr>
          <p:cNvSpPr>
            <a:spLocks noGrp="1"/>
          </p:cNvSpPr>
          <p:nvPr>
            <p:ph type="body" sz="half" idx="2"/>
          </p:nvPr>
        </p:nvSpPr>
        <p:spPr>
          <a:xfrm>
            <a:off x="868680" y="3429000"/>
            <a:ext cx="4487090" cy="2066544"/>
          </a:xfrm>
        </p:spPr>
        <p:txBody>
          <a:bodyPr>
            <a:normAutofit/>
          </a:bodyPr>
          <a:lstStyle/>
          <a:p>
            <a:r>
              <a:rPr lang="en-US" sz="1800"/>
              <a:t>A dataset of 100 randomly selected movies was fed into the software (JMP Pro 17) for analysis.</a:t>
            </a:r>
          </a:p>
          <a:p>
            <a:r>
              <a:rPr lang="en-US" sz="1800"/>
              <a:t>Used the Text Explorer feature to identify the most frequently used words</a:t>
            </a:r>
          </a:p>
        </p:txBody>
      </p:sp>
      <p:pic>
        <p:nvPicPr>
          <p:cNvPr id="9" name="Picture 8" descr="A close up of words&#10;&#10;Description automatically generated">
            <a:extLst>
              <a:ext uri="{FF2B5EF4-FFF2-40B4-BE49-F238E27FC236}">
                <a16:creationId xmlns:a16="http://schemas.microsoft.com/office/drawing/2014/main" id="{CBC300AA-A5C2-E591-A48E-36295F80B681}"/>
              </a:ext>
            </a:extLst>
          </p:cNvPr>
          <p:cNvPicPr>
            <a:picLocks noChangeAspect="1"/>
          </p:cNvPicPr>
          <p:nvPr/>
        </p:nvPicPr>
        <p:blipFill>
          <a:blip r:embed="rId2"/>
          <a:srcRect l="1012"/>
          <a:stretch/>
        </p:blipFill>
        <p:spPr>
          <a:xfrm>
            <a:off x="5756366" y="2079266"/>
            <a:ext cx="5938810" cy="3068806"/>
          </a:xfrm>
          <a:prstGeom prst="rect">
            <a:avLst/>
          </a:prstGeom>
        </p:spPr>
      </p:pic>
    </p:spTree>
    <p:extLst>
      <p:ext uri="{BB962C8B-B14F-4D97-AF65-F5344CB8AC3E}">
        <p14:creationId xmlns:p14="http://schemas.microsoft.com/office/powerpoint/2010/main" val="72679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F90F-59FD-420B-C90D-BD2CD0E33D39}"/>
              </a:ext>
            </a:extLst>
          </p:cNvPr>
          <p:cNvSpPr>
            <a:spLocks noGrp="1"/>
          </p:cNvSpPr>
          <p:nvPr>
            <p:ph type="title"/>
          </p:nvPr>
        </p:nvSpPr>
        <p:spPr>
          <a:xfrm>
            <a:off x="868679" y="1362456"/>
            <a:ext cx="4304211" cy="1345910"/>
          </a:xfrm>
        </p:spPr>
        <p:txBody>
          <a:bodyPr vert="horz" lIns="91440" tIns="45720" rIns="91440" bIns="45720" rtlCol="0" anchor="t">
            <a:noAutofit/>
          </a:bodyPr>
          <a:lstStyle/>
          <a:p>
            <a:r>
              <a:rPr lang="en-US" sz="3600"/>
              <a:t>Sentiment Analysis: </a:t>
            </a:r>
            <a:r>
              <a:rPr lang="en-US" sz="3600" kern="1200">
                <a:solidFill>
                  <a:schemeClr val="tx1"/>
                </a:solidFill>
                <a:latin typeface="+mj-lt"/>
                <a:ea typeface="+mj-ea"/>
                <a:cs typeface="+mj-cs"/>
              </a:rPr>
              <a:t>Insights</a:t>
            </a:r>
          </a:p>
        </p:txBody>
      </p:sp>
      <p:graphicFrame>
        <p:nvGraphicFramePr>
          <p:cNvPr id="5" name="Content Placeholder 4">
            <a:extLst>
              <a:ext uri="{FF2B5EF4-FFF2-40B4-BE49-F238E27FC236}">
                <a16:creationId xmlns:a16="http://schemas.microsoft.com/office/drawing/2014/main" id="{4CCB1673-30DC-E0DC-4289-08714A593420}"/>
              </a:ext>
            </a:extLst>
          </p:cNvPr>
          <p:cNvGraphicFramePr>
            <a:graphicFrameLocks noGrp="1"/>
          </p:cNvGraphicFramePr>
          <p:nvPr>
            <p:ph idx="1"/>
            <p:extLst>
              <p:ext uri="{D42A27DB-BD31-4B8C-83A1-F6EECF244321}">
                <p14:modId xmlns:p14="http://schemas.microsoft.com/office/powerpoint/2010/main" val="989652157"/>
              </p:ext>
            </p:extLst>
          </p:nvPr>
        </p:nvGraphicFramePr>
        <p:xfrm>
          <a:off x="5495108" y="879566"/>
          <a:ext cx="6093104" cy="5444969"/>
        </p:xfrm>
        <a:graphic>
          <a:graphicData uri="http://schemas.openxmlformats.org/drawingml/2006/table">
            <a:tbl>
              <a:tblPr firstRow="1" bandRow="1">
                <a:solidFill>
                  <a:schemeClr val="tx1">
                    <a:lumMod val="65000"/>
                    <a:lumOff val="35000"/>
                  </a:schemeClr>
                </a:solidFill>
              </a:tblPr>
              <a:tblGrid>
                <a:gridCol w="2559867">
                  <a:extLst>
                    <a:ext uri="{9D8B030D-6E8A-4147-A177-3AD203B41FA5}">
                      <a16:colId xmlns:a16="http://schemas.microsoft.com/office/drawing/2014/main" val="2879427926"/>
                    </a:ext>
                  </a:extLst>
                </a:gridCol>
                <a:gridCol w="952394">
                  <a:extLst>
                    <a:ext uri="{9D8B030D-6E8A-4147-A177-3AD203B41FA5}">
                      <a16:colId xmlns:a16="http://schemas.microsoft.com/office/drawing/2014/main" val="1904273409"/>
                    </a:ext>
                  </a:extLst>
                </a:gridCol>
                <a:gridCol w="1112257">
                  <a:extLst>
                    <a:ext uri="{9D8B030D-6E8A-4147-A177-3AD203B41FA5}">
                      <a16:colId xmlns:a16="http://schemas.microsoft.com/office/drawing/2014/main" val="332337405"/>
                    </a:ext>
                  </a:extLst>
                </a:gridCol>
                <a:gridCol w="1468586">
                  <a:extLst>
                    <a:ext uri="{9D8B030D-6E8A-4147-A177-3AD203B41FA5}">
                      <a16:colId xmlns:a16="http://schemas.microsoft.com/office/drawing/2014/main" val="3478905573"/>
                    </a:ext>
                  </a:extLst>
                </a:gridCol>
              </a:tblGrid>
              <a:tr h="397230">
                <a:tc>
                  <a:txBody>
                    <a:bodyPr/>
                    <a:lstStyle/>
                    <a:p>
                      <a:pPr algn="ctr" fontAlgn="b"/>
                      <a:r>
                        <a:rPr lang="en-IN" sz="1000" b="1" i="0" u="none" strike="noStrike" cap="all" spc="60">
                          <a:solidFill>
                            <a:schemeClr val="tx1"/>
                          </a:solidFill>
                          <a:effectLst/>
                          <a:latin typeface="Aptos Narrow" panose="020B0004020202020204" pitchFamily="34" charset="0"/>
                        </a:rPr>
                        <a:t>Title</a:t>
                      </a:r>
                    </a:p>
                  </a:txBody>
                  <a:tcPr marL="114337" marR="114337" marT="114337" marB="114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pPr algn="ctr" fontAlgn="b"/>
                      <a:r>
                        <a:rPr lang="en-IN" sz="1000" b="1" i="0" u="none" strike="noStrike" cap="all" spc="60">
                          <a:solidFill>
                            <a:schemeClr val="tx1"/>
                          </a:solidFill>
                          <a:effectLst/>
                          <a:latin typeface="Aptos Narrow" panose="020B0004020202020204" pitchFamily="34" charset="0"/>
                        </a:rPr>
                        <a:t>Year</a:t>
                      </a:r>
                    </a:p>
                  </a:txBody>
                  <a:tcPr marL="114337" marR="114337" marT="114337" marB="114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pPr algn="ctr" fontAlgn="b"/>
                      <a:r>
                        <a:rPr lang="en-IN" sz="1000" b="1" i="0" u="none" strike="noStrike" cap="all" spc="60">
                          <a:solidFill>
                            <a:schemeClr val="tx1"/>
                          </a:solidFill>
                          <a:effectLst/>
                          <a:latin typeface="Aptos Narrow" panose="020B0004020202020204" pitchFamily="34" charset="0"/>
                        </a:rPr>
                        <a:t>Rating</a:t>
                      </a:r>
                    </a:p>
                  </a:txBody>
                  <a:tcPr marL="114337" marR="114337" marT="114337" marB="114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pPr algn="ctr" fontAlgn="b"/>
                      <a:r>
                        <a:rPr lang="en-IN" sz="1000" b="1" i="0" u="none" strike="noStrike" cap="all" spc="60">
                          <a:solidFill>
                            <a:schemeClr val="tx1"/>
                          </a:solidFill>
                          <a:effectLst/>
                          <a:latin typeface="Aptos Narrow" panose="020B0004020202020204" pitchFamily="34" charset="0"/>
                        </a:rPr>
                        <a:t>Sentiment</a:t>
                      </a:r>
                    </a:p>
                  </a:txBody>
                  <a:tcPr marL="114337" marR="114337" marT="114337" marB="114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2071083453"/>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12 Angry Men</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1957</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9</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Bad</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8638494"/>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Fight Club</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1999</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8.8</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Disappointing</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4552737"/>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Inception</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2010</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8.8</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Bad</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5154370"/>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Inglourious Basterds</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2009</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8.3</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Disappointing</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260827"/>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It</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2017</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8.1</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Disappointing</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6189476"/>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Joker</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2019</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8.5</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Disappointing</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2627586"/>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Kill Bill: Vol. 1</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2003</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8.1</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Terrible</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1699012"/>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Memento</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2000</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8.4</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Bad</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07597"/>
                  </a:ext>
                </a:extLst>
              </a:tr>
              <a:tr h="304639">
                <a:tc>
                  <a:txBody>
                    <a:bodyPr/>
                    <a:lstStyle/>
                    <a:p>
                      <a:pPr algn="ctr" fontAlgn="b"/>
                      <a:r>
                        <a:rPr lang="en-US" sz="1300" b="0" i="0" u="none" strike="noStrike" cap="none" spc="0">
                          <a:solidFill>
                            <a:schemeClr val="tx1"/>
                          </a:solidFill>
                          <a:effectLst/>
                          <a:latin typeface="Aptos Narrow" panose="020B0004020202020204" pitchFamily="34" charset="0"/>
                        </a:rPr>
                        <a:t>Pirates of the Caribbean: At World's End</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2007</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8.2</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Bad</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8514732"/>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Prisoners</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2013</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8.1</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Bad</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0736256"/>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Saving Private Ryan</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1998</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8.6</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Disappointing</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077667"/>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Se7en</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1995</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8.6</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Bad</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1097727"/>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Shutter Island</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2010</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8.2</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Terrible</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6068207"/>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The Godfather</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1972</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9.2</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Disappointing</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3116858"/>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The Pianist</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2002</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8.5</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Bad</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8851498"/>
                  </a:ext>
                </a:extLst>
              </a:tr>
              <a:tr h="304639">
                <a:tc>
                  <a:txBody>
                    <a:bodyPr/>
                    <a:lstStyle/>
                    <a:p>
                      <a:pPr algn="ctr" fontAlgn="b"/>
                      <a:r>
                        <a:rPr lang="en-IN" sz="1300" b="0" i="0" u="none" strike="noStrike" cap="none" spc="0">
                          <a:solidFill>
                            <a:schemeClr val="tx1"/>
                          </a:solidFill>
                          <a:effectLst/>
                          <a:latin typeface="Aptos Narrow" panose="020B0004020202020204" pitchFamily="34" charset="0"/>
                        </a:rPr>
                        <a:t>The Prestige</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2006</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8.5</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300" b="0" i="0" u="none" strike="noStrike" cap="none" spc="0">
                          <a:solidFill>
                            <a:schemeClr val="tx1"/>
                          </a:solidFill>
                          <a:effectLst/>
                          <a:latin typeface="Aptos Narrow" panose="020B0004020202020204" pitchFamily="34" charset="0"/>
                        </a:rPr>
                        <a:t>Bad</a:t>
                      </a:r>
                    </a:p>
                  </a:txBody>
                  <a:tcPr marL="5689" marR="5689" marT="5689" marB="762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5635807"/>
                  </a:ext>
                </a:extLst>
              </a:tr>
            </a:tbl>
          </a:graphicData>
        </a:graphic>
      </p:graphicFrame>
      <p:sp>
        <p:nvSpPr>
          <p:cNvPr id="4" name="Text Placeholder 3">
            <a:extLst>
              <a:ext uri="{FF2B5EF4-FFF2-40B4-BE49-F238E27FC236}">
                <a16:creationId xmlns:a16="http://schemas.microsoft.com/office/drawing/2014/main" id="{1F0CB2C7-7A41-F581-FB90-C41591307E92}"/>
              </a:ext>
            </a:extLst>
          </p:cNvPr>
          <p:cNvSpPr>
            <a:spLocks noGrp="1"/>
          </p:cNvSpPr>
          <p:nvPr>
            <p:ph type="body" sz="half" idx="2"/>
          </p:nvPr>
        </p:nvSpPr>
        <p:spPr>
          <a:xfrm>
            <a:off x="868680" y="2708366"/>
            <a:ext cx="4304210" cy="2926080"/>
          </a:xfrm>
        </p:spPr>
        <p:txBody>
          <a:bodyPr vert="horz" lIns="91440" tIns="45720" rIns="91440" bIns="45720" rtlCol="0" anchor="t">
            <a:normAutofit fontScale="92500" lnSpcReduction="10000"/>
          </a:bodyPr>
          <a:lstStyle/>
          <a:p>
            <a:pPr marL="342900" indent="-342900">
              <a:buFont typeface="Arial" panose="020B0604020202020204" pitchFamily="34" charset="0"/>
              <a:buChar char="•"/>
            </a:pPr>
            <a:r>
              <a:rPr lang="en-US" sz="2200"/>
              <a:t>Best-rated movies often had low sentiment scores</a:t>
            </a:r>
          </a:p>
          <a:p>
            <a:pPr marL="800100" lvl="1" indent="-342900">
              <a:buFont typeface="Arial" panose="020B0604020202020204" pitchFamily="34" charset="0"/>
              <a:buChar char="•"/>
            </a:pPr>
            <a:r>
              <a:rPr lang="en-US" sz="1800"/>
              <a:t>High ratings don’t always indicate positive emotional responses.</a:t>
            </a:r>
          </a:p>
          <a:p>
            <a:pPr marL="342900" indent="-342900">
              <a:buFont typeface="Arial" panose="020B0604020202020204" pitchFamily="34" charset="0"/>
              <a:buChar char="•"/>
            </a:pPr>
            <a:r>
              <a:rPr lang="en-US" sz="2200"/>
              <a:t>Low-rated movies showed higher sentiment scores</a:t>
            </a:r>
          </a:p>
          <a:p>
            <a:pPr marL="800100" lvl="1" indent="-342900">
              <a:buFont typeface="Arial" panose="020B0604020202020204" pitchFamily="34" charset="0"/>
              <a:buChar char="•"/>
            </a:pPr>
            <a:r>
              <a:rPr lang="en-US" sz="1800"/>
              <a:t>They could still evoke positive emotional engagement despite low overall ratings.</a:t>
            </a:r>
          </a:p>
        </p:txBody>
      </p:sp>
    </p:spTree>
    <p:extLst>
      <p:ext uri="{BB962C8B-B14F-4D97-AF65-F5344CB8AC3E}">
        <p14:creationId xmlns:p14="http://schemas.microsoft.com/office/powerpoint/2010/main" val="1885225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9D468-EFAA-423C-2DAA-4A46B4E8D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AFBBF-E30B-F437-5E44-0C2D8E7A77B2}"/>
              </a:ext>
            </a:extLst>
          </p:cNvPr>
          <p:cNvSpPr>
            <a:spLocks noGrp="1"/>
          </p:cNvSpPr>
          <p:nvPr>
            <p:ph type="title"/>
          </p:nvPr>
        </p:nvSpPr>
        <p:spPr>
          <a:xfrm>
            <a:off x="868680" y="1362456"/>
            <a:ext cx="4434840" cy="1485247"/>
          </a:xfrm>
        </p:spPr>
        <p:txBody>
          <a:bodyPr vert="horz" lIns="91440" tIns="45720" rIns="91440" bIns="45720" rtlCol="0" anchor="t">
            <a:noAutofit/>
          </a:bodyPr>
          <a:lstStyle/>
          <a:p>
            <a:r>
              <a:rPr lang="en-US" sz="3600"/>
              <a:t>Sentiment Analysis: </a:t>
            </a:r>
            <a:r>
              <a:rPr lang="en-US" sz="3600" kern="1200">
                <a:solidFill>
                  <a:schemeClr val="tx1"/>
                </a:solidFill>
                <a:latin typeface="+mj-lt"/>
                <a:ea typeface="+mj-ea"/>
                <a:cs typeface="+mj-cs"/>
              </a:rPr>
              <a:t>Insights</a:t>
            </a:r>
          </a:p>
        </p:txBody>
      </p:sp>
      <p:graphicFrame>
        <p:nvGraphicFramePr>
          <p:cNvPr id="5" name="Content Placeholder 4">
            <a:extLst>
              <a:ext uri="{FF2B5EF4-FFF2-40B4-BE49-F238E27FC236}">
                <a16:creationId xmlns:a16="http://schemas.microsoft.com/office/drawing/2014/main" id="{854F4824-1E44-863B-8F17-2BC263B54428}"/>
              </a:ext>
            </a:extLst>
          </p:cNvPr>
          <p:cNvGraphicFramePr>
            <a:graphicFrameLocks noGrp="1"/>
          </p:cNvGraphicFramePr>
          <p:nvPr>
            <p:ph idx="1"/>
            <p:extLst>
              <p:ext uri="{D42A27DB-BD31-4B8C-83A1-F6EECF244321}">
                <p14:modId xmlns:p14="http://schemas.microsoft.com/office/powerpoint/2010/main" val="2690459927"/>
              </p:ext>
            </p:extLst>
          </p:nvPr>
        </p:nvGraphicFramePr>
        <p:xfrm>
          <a:off x="5303520" y="1709738"/>
          <a:ext cx="6391591" cy="3568303"/>
        </p:xfrm>
        <a:graphic>
          <a:graphicData uri="http://schemas.openxmlformats.org/drawingml/2006/table">
            <a:tbl>
              <a:tblPr firstRow="1" bandRow="1">
                <a:solidFill>
                  <a:schemeClr val="tx1">
                    <a:lumMod val="65000"/>
                    <a:lumOff val="35000"/>
                  </a:schemeClr>
                </a:solidFill>
              </a:tblPr>
              <a:tblGrid>
                <a:gridCol w="2685269">
                  <a:extLst>
                    <a:ext uri="{9D8B030D-6E8A-4147-A177-3AD203B41FA5}">
                      <a16:colId xmlns:a16="http://schemas.microsoft.com/office/drawing/2014/main" val="2879427926"/>
                    </a:ext>
                  </a:extLst>
                </a:gridCol>
                <a:gridCol w="999049">
                  <a:extLst>
                    <a:ext uri="{9D8B030D-6E8A-4147-A177-3AD203B41FA5}">
                      <a16:colId xmlns:a16="http://schemas.microsoft.com/office/drawing/2014/main" val="1904273409"/>
                    </a:ext>
                  </a:extLst>
                </a:gridCol>
                <a:gridCol w="1166744">
                  <a:extLst>
                    <a:ext uri="{9D8B030D-6E8A-4147-A177-3AD203B41FA5}">
                      <a16:colId xmlns:a16="http://schemas.microsoft.com/office/drawing/2014/main" val="332337405"/>
                    </a:ext>
                  </a:extLst>
                </a:gridCol>
                <a:gridCol w="1540529">
                  <a:extLst>
                    <a:ext uri="{9D8B030D-6E8A-4147-A177-3AD203B41FA5}">
                      <a16:colId xmlns:a16="http://schemas.microsoft.com/office/drawing/2014/main" val="3478905573"/>
                    </a:ext>
                  </a:extLst>
                </a:gridCol>
              </a:tblGrid>
              <a:tr h="411613">
                <a:tc>
                  <a:txBody>
                    <a:bodyPr/>
                    <a:lstStyle/>
                    <a:p>
                      <a:pPr algn="ctr" fontAlgn="b"/>
                      <a:r>
                        <a:rPr lang="en-IN" sz="1100" b="0" i="0" u="none" strike="noStrike">
                          <a:solidFill>
                            <a:srgbClr val="000000"/>
                          </a:solidFill>
                          <a:effectLst/>
                          <a:latin typeface="Aptos Narrow" panose="020B0004020202020204" pitchFamily="34" charset="0"/>
                        </a:rPr>
                        <a:t>Title</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pPr algn="ctr" fontAlgn="b"/>
                      <a:r>
                        <a:rPr lang="en-IN" sz="1100" b="0" i="0" u="none" strike="noStrike">
                          <a:solidFill>
                            <a:srgbClr val="000000"/>
                          </a:solidFill>
                          <a:effectLst/>
                          <a:latin typeface="Aptos Narrow" panose="020B0004020202020204" pitchFamily="34" charset="0"/>
                        </a:rPr>
                        <a:t>Year</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pPr algn="ctr" fontAlgn="b"/>
                      <a:r>
                        <a:rPr lang="en-IN" sz="1100" b="0" i="0" u="none" strike="noStrike">
                          <a:solidFill>
                            <a:srgbClr val="000000"/>
                          </a:solidFill>
                          <a:effectLst/>
                          <a:latin typeface="Aptos Narrow" panose="020B0004020202020204" pitchFamily="34" charset="0"/>
                        </a:rPr>
                        <a:t>Rating</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pPr algn="ctr" fontAlgn="b"/>
                      <a:r>
                        <a:rPr lang="en-IN" sz="1100" b="0" i="0" u="none" strike="noStrike">
                          <a:solidFill>
                            <a:srgbClr val="000000"/>
                          </a:solidFill>
                          <a:effectLst/>
                          <a:latin typeface="Aptos Narrow" panose="020B0004020202020204" pitchFamily="34" charset="0"/>
                        </a:rPr>
                        <a:t>Sentiment</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2071083453"/>
                  </a:ext>
                </a:extLst>
              </a:tr>
              <a:tr h="315669">
                <a:tc>
                  <a:txBody>
                    <a:bodyPr/>
                    <a:lstStyle/>
                    <a:p>
                      <a:pPr algn="ctr" fontAlgn="b"/>
                      <a:r>
                        <a:rPr lang="en-IN" sz="1100" b="0" i="0" u="none" strike="noStrike">
                          <a:solidFill>
                            <a:srgbClr val="000000"/>
                          </a:solidFill>
                          <a:effectLst/>
                          <a:latin typeface="Aptos Narrow" panose="020B0004020202020204" pitchFamily="34" charset="0"/>
                        </a:rPr>
                        <a:t>Spider-Man: Far From Home</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2019</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6.7</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Enjoyable</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8638494"/>
                  </a:ext>
                </a:extLst>
              </a:tr>
              <a:tr h="315669">
                <a:tc>
                  <a:txBody>
                    <a:bodyPr/>
                    <a:lstStyle/>
                    <a:p>
                      <a:pPr algn="ctr" fontAlgn="b"/>
                      <a:r>
                        <a:rPr lang="en-IN" sz="1100" b="0" i="0" u="none" strike="noStrike">
                          <a:solidFill>
                            <a:srgbClr val="000000"/>
                          </a:solidFill>
                          <a:effectLst/>
                          <a:latin typeface="Aptos Narrow" panose="020B0004020202020204" pitchFamily="34" charset="0"/>
                        </a:rPr>
                        <a:t>Ready Player One</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2018</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6.8</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Mildly Entertaining</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4552737"/>
                  </a:ext>
                </a:extLst>
              </a:tr>
              <a:tr h="315669">
                <a:tc>
                  <a:txBody>
                    <a:bodyPr/>
                    <a:lstStyle/>
                    <a:p>
                      <a:pPr algn="ctr" fontAlgn="b"/>
                      <a:r>
                        <a:rPr lang="en-IN" sz="1100" b="0" i="0" u="none" strike="noStrike">
                          <a:solidFill>
                            <a:srgbClr val="000000"/>
                          </a:solidFill>
                          <a:effectLst/>
                          <a:latin typeface="Aptos Narrow" panose="020B0004020202020204" pitchFamily="34" charset="0"/>
                        </a:rPr>
                        <a:t>Top Gun</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1986</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5.7</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Enjoyable</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5154370"/>
                  </a:ext>
                </a:extLst>
              </a:tr>
              <a:tr h="315669">
                <a:tc>
                  <a:txBody>
                    <a:bodyPr/>
                    <a:lstStyle/>
                    <a:p>
                      <a:pPr algn="ctr" fontAlgn="b"/>
                      <a:r>
                        <a:rPr lang="en-IN" sz="1100" b="0" i="0" u="none" strike="noStrike">
                          <a:solidFill>
                            <a:srgbClr val="000000"/>
                          </a:solidFill>
                          <a:effectLst/>
                          <a:latin typeface="Aptos Narrow" panose="020B0004020202020204" pitchFamily="34" charset="0"/>
                        </a:rPr>
                        <a:t>Luca</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2021</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6.3</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Enjoyable</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260827"/>
                  </a:ext>
                </a:extLst>
              </a:tr>
              <a:tr h="315669">
                <a:tc>
                  <a:txBody>
                    <a:bodyPr/>
                    <a:lstStyle/>
                    <a:p>
                      <a:pPr algn="ctr" fontAlgn="b"/>
                      <a:r>
                        <a:rPr lang="en-IN" sz="1100" b="0" i="0" u="none" strike="noStrike">
                          <a:solidFill>
                            <a:srgbClr val="000000"/>
                          </a:solidFill>
                          <a:effectLst/>
                          <a:latin typeface="Aptos Narrow" panose="020B0004020202020204" pitchFamily="34" charset="0"/>
                        </a:rPr>
                        <a:t>The Terminal</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2004</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6.8</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Enjoyable</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6189476"/>
                  </a:ext>
                </a:extLst>
              </a:tr>
              <a:tr h="315669">
                <a:tc>
                  <a:txBody>
                    <a:bodyPr/>
                    <a:lstStyle/>
                    <a:p>
                      <a:pPr algn="ctr" fontAlgn="b"/>
                      <a:r>
                        <a:rPr lang="en-IN" sz="1100" b="0" i="0" u="none" strike="noStrike">
                          <a:solidFill>
                            <a:srgbClr val="000000"/>
                          </a:solidFill>
                          <a:effectLst/>
                          <a:latin typeface="Aptos Narrow" panose="020B0004020202020204" pitchFamily="34" charset="0"/>
                        </a:rPr>
                        <a:t>Cars 2</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2011</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6.3</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Enjoyable</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2627586"/>
                  </a:ext>
                </a:extLst>
              </a:tr>
              <a:tr h="315669">
                <a:tc>
                  <a:txBody>
                    <a:bodyPr/>
                    <a:lstStyle/>
                    <a:p>
                      <a:pPr algn="ctr" fontAlgn="b"/>
                      <a:r>
                        <a:rPr lang="en-US" sz="1100" b="0" i="0" u="none" strike="noStrike">
                          <a:solidFill>
                            <a:srgbClr val="000000"/>
                          </a:solidFill>
                          <a:effectLst/>
                          <a:latin typeface="Aptos Narrow" panose="020B0004020202020204" pitchFamily="34" charset="0"/>
                        </a:rPr>
                        <a:t>300: Rise of an Empire</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2014</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6.9</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Mildly Entertaining</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1699012"/>
                  </a:ext>
                </a:extLst>
              </a:tr>
              <a:tr h="315669">
                <a:tc>
                  <a:txBody>
                    <a:bodyPr/>
                    <a:lstStyle/>
                    <a:p>
                      <a:pPr algn="ctr" fontAlgn="b"/>
                      <a:r>
                        <a:rPr lang="en-IN" sz="1100" b="0" i="0" u="none" strike="noStrike">
                          <a:solidFill>
                            <a:srgbClr val="000000"/>
                          </a:solidFill>
                          <a:effectLst/>
                          <a:latin typeface="Aptos Narrow" panose="020B0004020202020204" pitchFamily="34" charset="0"/>
                        </a:rPr>
                        <a:t>Kung Fu Panda 3</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2016</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6.2</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Mildly Entertaining</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07597"/>
                  </a:ext>
                </a:extLst>
              </a:tr>
              <a:tr h="315669">
                <a:tc>
                  <a:txBody>
                    <a:bodyPr/>
                    <a:lstStyle/>
                    <a:p>
                      <a:pPr algn="ctr" fontAlgn="b"/>
                      <a:r>
                        <a:rPr lang="en-IN" sz="1100" b="0" i="0" u="none" strike="noStrike">
                          <a:solidFill>
                            <a:srgbClr val="000000"/>
                          </a:solidFill>
                          <a:effectLst/>
                          <a:latin typeface="Aptos Narrow" panose="020B0004020202020204" pitchFamily="34" charset="0"/>
                        </a:rPr>
                        <a:t>Cars 3</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2017</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5.3</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Mildly Entertaining</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8514732"/>
                  </a:ext>
                </a:extLst>
              </a:tr>
              <a:tr h="315669">
                <a:tc>
                  <a:txBody>
                    <a:bodyPr/>
                    <a:lstStyle/>
                    <a:p>
                      <a:pPr algn="ctr" fontAlgn="b"/>
                      <a:r>
                        <a:rPr lang="en-IN" sz="1100" b="0" i="0" u="none" strike="noStrike">
                          <a:solidFill>
                            <a:srgbClr val="000000"/>
                          </a:solidFill>
                          <a:effectLst/>
                          <a:latin typeface="Aptos Narrow" panose="020B0004020202020204" pitchFamily="34" charset="0"/>
                        </a:rPr>
                        <a:t>Five Feet Apart</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2019</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6.3</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Aptos Narrow" panose="020B0004020202020204" pitchFamily="34" charset="0"/>
                        </a:rPr>
                        <a:t>Enjoyable</a:t>
                      </a:r>
                    </a:p>
                  </a:txBody>
                  <a:tcPr marL="6824" marR="6824" marT="68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0736256"/>
                  </a:ext>
                </a:extLst>
              </a:tr>
            </a:tbl>
          </a:graphicData>
        </a:graphic>
      </p:graphicFrame>
      <p:sp>
        <p:nvSpPr>
          <p:cNvPr id="4" name="Text Placeholder 3">
            <a:extLst>
              <a:ext uri="{FF2B5EF4-FFF2-40B4-BE49-F238E27FC236}">
                <a16:creationId xmlns:a16="http://schemas.microsoft.com/office/drawing/2014/main" id="{1F707BB9-A739-EC4E-F2AE-B775985B62E0}"/>
              </a:ext>
            </a:extLst>
          </p:cNvPr>
          <p:cNvSpPr>
            <a:spLocks noGrp="1"/>
          </p:cNvSpPr>
          <p:nvPr>
            <p:ph type="body" sz="half" idx="2"/>
          </p:nvPr>
        </p:nvSpPr>
        <p:spPr>
          <a:xfrm>
            <a:off x="868679" y="2847703"/>
            <a:ext cx="4138749" cy="2647841"/>
          </a:xfrm>
        </p:spPr>
        <p:txBody>
          <a:bodyPr vert="horz" lIns="91440" tIns="45720" rIns="91440" bIns="45720" rtlCol="0" anchor="t">
            <a:normAutofit lnSpcReduction="10000"/>
          </a:bodyPr>
          <a:lstStyle/>
          <a:p>
            <a:pPr marL="285750" indent="-285750">
              <a:buFont typeface="Arial" panose="020B0604020202020204" pitchFamily="34" charset="0"/>
              <a:buChar char="•"/>
            </a:pPr>
            <a:r>
              <a:rPr lang="en-US"/>
              <a:t>Some low-rated movies displayed strong positive sentiment</a:t>
            </a:r>
          </a:p>
          <a:p>
            <a:pPr marL="742950" lvl="1" indent="-285750">
              <a:buFont typeface="Arial" panose="020B0604020202020204" pitchFamily="34" charset="0"/>
              <a:buChar char="•"/>
            </a:pPr>
            <a:r>
              <a:rPr lang="en-US"/>
              <a:t>Emotional connections that high ratings don’t always capture.</a:t>
            </a:r>
          </a:p>
          <a:p>
            <a:pPr marL="285750" indent="-285750">
              <a:buFont typeface="Arial" panose="020B0604020202020204" pitchFamily="34" charset="0"/>
              <a:buChar char="•"/>
            </a:pPr>
            <a:r>
              <a:rPr lang="en-US"/>
              <a:t>High-rated movies often lacked strong sentiment</a:t>
            </a:r>
          </a:p>
          <a:p>
            <a:pPr marL="742950" lvl="1" indent="-285750">
              <a:buFont typeface="Arial" panose="020B0604020202020204" pitchFamily="34" charset="0"/>
              <a:buChar char="•"/>
            </a:pPr>
            <a:r>
              <a:rPr lang="en-US"/>
              <a:t>Possibly due to expectations, critic bias, or other external factors beyond emotional engagement.</a:t>
            </a:r>
          </a:p>
        </p:txBody>
      </p:sp>
    </p:spTree>
    <p:extLst>
      <p:ext uri="{BB962C8B-B14F-4D97-AF65-F5344CB8AC3E}">
        <p14:creationId xmlns:p14="http://schemas.microsoft.com/office/powerpoint/2010/main" val="104755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43EDA-A735-1703-C3D8-F3DF14B5B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6B219-945E-15C8-02E0-85C34B67A5F2}"/>
              </a:ext>
            </a:extLst>
          </p:cNvPr>
          <p:cNvSpPr>
            <a:spLocks noGrp="1"/>
          </p:cNvSpPr>
          <p:nvPr>
            <p:ph type="title"/>
          </p:nvPr>
        </p:nvSpPr>
        <p:spPr>
          <a:xfrm>
            <a:off x="868680" y="1709928"/>
            <a:ext cx="3099816" cy="1709928"/>
          </a:xfrm>
        </p:spPr>
        <p:txBody>
          <a:bodyPr anchor="t">
            <a:normAutofit/>
          </a:bodyPr>
          <a:lstStyle/>
          <a:p>
            <a:r>
              <a:rPr lang="en-US" sz="3600"/>
              <a:t>Power BI Visualization</a:t>
            </a:r>
          </a:p>
        </p:txBody>
      </p:sp>
      <p:pic>
        <p:nvPicPr>
          <p:cNvPr id="5" name="Picture 4">
            <a:extLst>
              <a:ext uri="{FF2B5EF4-FFF2-40B4-BE49-F238E27FC236}">
                <a16:creationId xmlns:a16="http://schemas.microsoft.com/office/drawing/2014/main" id="{C705A5CA-E26F-EFA6-427F-AF0D035A6C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9857" y="1919143"/>
            <a:ext cx="6680653" cy="3129441"/>
          </a:xfrm>
          <a:prstGeom prst="rect">
            <a:avLst/>
          </a:prstGeom>
          <a:noFill/>
        </p:spPr>
      </p:pic>
      <p:sp>
        <p:nvSpPr>
          <p:cNvPr id="3" name="Content Placeholder 2">
            <a:extLst>
              <a:ext uri="{FF2B5EF4-FFF2-40B4-BE49-F238E27FC236}">
                <a16:creationId xmlns:a16="http://schemas.microsoft.com/office/drawing/2014/main" id="{2E71BCE5-6EFD-9263-D157-56D5CFC611E2}"/>
              </a:ext>
            </a:extLst>
          </p:cNvPr>
          <p:cNvSpPr>
            <a:spLocks noGrp="1"/>
          </p:cNvSpPr>
          <p:nvPr>
            <p:ph type="body" sz="half" idx="2"/>
          </p:nvPr>
        </p:nvSpPr>
        <p:spPr>
          <a:xfrm>
            <a:off x="868680" y="3438144"/>
            <a:ext cx="3099816" cy="2057400"/>
          </a:xfrm>
        </p:spPr>
        <p:txBody>
          <a:bodyPr vert="horz" lIns="91440" tIns="45720" rIns="91440" bIns="45720" rtlCol="0">
            <a:normAutofit/>
          </a:bodyPr>
          <a:lstStyle/>
          <a:p>
            <a:r>
              <a:rPr lang="en-US" i="1"/>
              <a:t>From complex…</a:t>
            </a:r>
          </a:p>
          <a:p>
            <a:pPr marL="285750" indent="-285750">
              <a:buFont typeface="Arial" panose="020B0604020202020204" pitchFamily="34" charset="0"/>
              <a:buChar char="•"/>
            </a:pPr>
            <a:r>
              <a:rPr lang="en-US"/>
              <a:t>Adjusted budget vs. adjusted revenue </a:t>
            </a:r>
            <a:br>
              <a:rPr lang="en-US"/>
            </a:br>
            <a:r>
              <a:rPr lang="en-US"/>
              <a:t>(log scale)</a:t>
            </a:r>
          </a:p>
        </p:txBody>
      </p:sp>
      <p:sp>
        <p:nvSpPr>
          <p:cNvPr id="10" name="Date Placeholder 4">
            <a:extLst>
              <a:ext uri="{FF2B5EF4-FFF2-40B4-BE49-F238E27FC236}">
                <a16:creationId xmlns:a16="http://schemas.microsoft.com/office/drawing/2014/main" id="{F25E4761-7775-AC98-7830-5E133AE8998B}"/>
              </a:ext>
            </a:extLst>
          </p:cNvPr>
          <p:cNvSpPr>
            <a:spLocks noGrp="1"/>
          </p:cNvSpPr>
          <p:nvPr>
            <p:ph type="dt" sz="half" idx="10"/>
          </p:nvPr>
        </p:nvSpPr>
        <p:spPr>
          <a:xfrm>
            <a:off x="868680" y="6356350"/>
            <a:ext cx="2743200" cy="365125"/>
          </a:xfrm>
        </p:spPr>
        <p:txBody>
          <a:bodyPr/>
          <a:lstStyle/>
          <a:p>
            <a:pPr>
              <a:spcAft>
                <a:spcPts val="600"/>
              </a:spcAft>
            </a:pPr>
            <a:fld id="{5D97D8FB-3B5B-435C-8B48-EE98267009B2}" type="datetime1">
              <a:rPr lang="en-US"/>
              <a:pPr>
                <a:spcAft>
                  <a:spcPts val="600"/>
                </a:spcAft>
              </a:pPr>
              <a:t>1/20/2026</a:t>
            </a:fld>
            <a:endParaRPr lang="en-US"/>
          </a:p>
        </p:txBody>
      </p:sp>
      <p:sp>
        <p:nvSpPr>
          <p:cNvPr id="12" name="Footer Placeholder 5">
            <a:extLst>
              <a:ext uri="{FF2B5EF4-FFF2-40B4-BE49-F238E27FC236}">
                <a16:creationId xmlns:a16="http://schemas.microsoft.com/office/drawing/2014/main" id="{ADFA6262-927A-A476-325F-0C924DD72BCA}"/>
              </a:ext>
            </a:extLst>
          </p:cNvPr>
          <p:cNvSpPr>
            <a:spLocks noGrp="1"/>
          </p:cNvSpPr>
          <p:nvPr>
            <p:ph type="ftr" sz="quarter" idx="11"/>
          </p:nvPr>
        </p:nvSpPr>
        <p:spPr>
          <a:xfrm>
            <a:off x="4038600" y="6356350"/>
            <a:ext cx="4114800" cy="365125"/>
          </a:xfrm>
        </p:spPr>
        <p:txBody>
          <a:bodyPr/>
          <a:lstStyle/>
          <a:p>
            <a:endParaRPr lang="en-US"/>
          </a:p>
        </p:txBody>
      </p:sp>
      <p:sp>
        <p:nvSpPr>
          <p:cNvPr id="14" name="Slide Number Placeholder 6">
            <a:extLst>
              <a:ext uri="{FF2B5EF4-FFF2-40B4-BE49-F238E27FC236}">
                <a16:creationId xmlns:a16="http://schemas.microsoft.com/office/drawing/2014/main" id="{A63DDD56-4169-FC11-B810-186F8AAA6156}"/>
              </a:ext>
            </a:extLst>
          </p:cNvPr>
          <p:cNvSpPr>
            <a:spLocks noGrp="1"/>
          </p:cNvSpPr>
          <p:nvPr>
            <p:ph type="sldNum" sz="quarter" idx="12"/>
          </p:nvPr>
        </p:nvSpPr>
        <p:spPr>
          <a:xfrm>
            <a:off x="8610600" y="6356350"/>
            <a:ext cx="2743200" cy="365125"/>
          </a:xfrm>
        </p:spPr>
        <p:txBody>
          <a:bodyPr/>
          <a:lstStyle/>
          <a:p>
            <a:pPr>
              <a:spcAft>
                <a:spcPts val="600"/>
              </a:spcAft>
            </a:pPr>
            <a:fld id="{A65A5C87-DF58-40C8-B092-1DE63DB4547E}" type="slidenum">
              <a:rPr lang="en-US" dirty="0"/>
              <a:pPr>
                <a:spcAft>
                  <a:spcPts val="600"/>
                </a:spcAft>
              </a:pPr>
              <a:t>16</a:t>
            </a:fld>
            <a:endParaRPr lang="en-US"/>
          </a:p>
        </p:txBody>
      </p:sp>
    </p:spTree>
    <p:extLst>
      <p:ext uri="{BB962C8B-B14F-4D97-AF65-F5344CB8AC3E}">
        <p14:creationId xmlns:p14="http://schemas.microsoft.com/office/powerpoint/2010/main" val="819102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75CE2-A814-CAD7-33E1-58458C537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94BD8-FE4F-AB3D-4944-AE6A95C57AB3}"/>
              </a:ext>
            </a:extLst>
          </p:cNvPr>
          <p:cNvSpPr>
            <a:spLocks noGrp="1"/>
          </p:cNvSpPr>
          <p:nvPr>
            <p:ph type="title"/>
          </p:nvPr>
        </p:nvSpPr>
        <p:spPr>
          <a:xfrm>
            <a:off x="868680" y="1709928"/>
            <a:ext cx="3099816" cy="1709928"/>
          </a:xfrm>
        </p:spPr>
        <p:txBody>
          <a:bodyPr anchor="t">
            <a:normAutofit/>
          </a:bodyPr>
          <a:lstStyle/>
          <a:p>
            <a:r>
              <a:rPr lang="en-US" sz="3600"/>
              <a:t>Power BI Visualization</a:t>
            </a:r>
          </a:p>
        </p:txBody>
      </p:sp>
      <p:pic>
        <p:nvPicPr>
          <p:cNvPr id="5" name="Picture 4">
            <a:extLst>
              <a:ext uri="{FF2B5EF4-FFF2-40B4-BE49-F238E27FC236}">
                <a16:creationId xmlns:a16="http://schemas.microsoft.com/office/drawing/2014/main" id="{A400AB28-1A41-8670-CF8B-5A74146066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9857" y="1977595"/>
            <a:ext cx="6680653" cy="3012537"/>
          </a:xfrm>
          <a:prstGeom prst="rect">
            <a:avLst/>
          </a:prstGeom>
          <a:noFill/>
        </p:spPr>
      </p:pic>
      <p:sp>
        <p:nvSpPr>
          <p:cNvPr id="3" name="Content Placeholder 2">
            <a:extLst>
              <a:ext uri="{FF2B5EF4-FFF2-40B4-BE49-F238E27FC236}">
                <a16:creationId xmlns:a16="http://schemas.microsoft.com/office/drawing/2014/main" id="{C6D13CA6-B47A-ED1E-E46D-DD5F35F18A00}"/>
              </a:ext>
            </a:extLst>
          </p:cNvPr>
          <p:cNvSpPr>
            <a:spLocks noGrp="1"/>
          </p:cNvSpPr>
          <p:nvPr>
            <p:ph type="body" sz="half" idx="2"/>
          </p:nvPr>
        </p:nvSpPr>
        <p:spPr>
          <a:xfrm>
            <a:off x="868680" y="3438144"/>
            <a:ext cx="3099816" cy="2057400"/>
          </a:xfrm>
        </p:spPr>
        <p:txBody>
          <a:bodyPr vert="horz" lIns="91440" tIns="45720" rIns="91440" bIns="45720" rtlCol="0">
            <a:normAutofit/>
          </a:bodyPr>
          <a:lstStyle/>
          <a:p>
            <a:r>
              <a:rPr lang="en-US" i="1"/>
              <a:t>… to simple</a:t>
            </a:r>
          </a:p>
          <a:p>
            <a:pPr marL="285750" indent="-285750">
              <a:buFont typeface="Arial" panose="020B0604020202020204" pitchFamily="34" charset="0"/>
              <a:buChar char="•"/>
            </a:pPr>
            <a:r>
              <a:rPr lang="en-US"/>
              <a:t>Top 10 Movies by Highest Adjusted Revenue</a:t>
            </a:r>
          </a:p>
        </p:txBody>
      </p:sp>
      <p:sp>
        <p:nvSpPr>
          <p:cNvPr id="10" name="Date Placeholder 4">
            <a:extLst>
              <a:ext uri="{FF2B5EF4-FFF2-40B4-BE49-F238E27FC236}">
                <a16:creationId xmlns:a16="http://schemas.microsoft.com/office/drawing/2014/main" id="{52408D8D-AA21-2023-8190-07358795C4EA}"/>
              </a:ext>
            </a:extLst>
          </p:cNvPr>
          <p:cNvSpPr>
            <a:spLocks noGrp="1"/>
          </p:cNvSpPr>
          <p:nvPr>
            <p:ph type="dt" sz="half" idx="10"/>
          </p:nvPr>
        </p:nvSpPr>
        <p:spPr>
          <a:xfrm>
            <a:off x="868680" y="6356350"/>
            <a:ext cx="2743200" cy="365125"/>
          </a:xfrm>
        </p:spPr>
        <p:txBody>
          <a:bodyPr/>
          <a:lstStyle/>
          <a:p>
            <a:pPr>
              <a:spcAft>
                <a:spcPts val="600"/>
              </a:spcAft>
            </a:pPr>
            <a:fld id="{5D97D8FB-3B5B-435C-8B48-EE98267009B2}" type="datetime1">
              <a:rPr lang="en-US"/>
              <a:pPr>
                <a:spcAft>
                  <a:spcPts val="600"/>
                </a:spcAft>
              </a:pPr>
              <a:t>1/20/2026</a:t>
            </a:fld>
            <a:endParaRPr lang="en-US"/>
          </a:p>
        </p:txBody>
      </p:sp>
      <p:sp>
        <p:nvSpPr>
          <p:cNvPr id="12" name="Footer Placeholder 5">
            <a:extLst>
              <a:ext uri="{FF2B5EF4-FFF2-40B4-BE49-F238E27FC236}">
                <a16:creationId xmlns:a16="http://schemas.microsoft.com/office/drawing/2014/main" id="{15F91470-F5AC-79AE-A615-F44F09A8D5A2}"/>
              </a:ext>
            </a:extLst>
          </p:cNvPr>
          <p:cNvSpPr>
            <a:spLocks noGrp="1"/>
          </p:cNvSpPr>
          <p:nvPr>
            <p:ph type="ftr" sz="quarter" idx="11"/>
          </p:nvPr>
        </p:nvSpPr>
        <p:spPr>
          <a:xfrm>
            <a:off x="4038600" y="6356350"/>
            <a:ext cx="4114800" cy="365125"/>
          </a:xfrm>
        </p:spPr>
        <p:txBody>
          <a:bodyPr/>
          <a:lstStyle/>
          <a:p>
            <a:endParaRPr lang="en-US"/>
          </a:p>
        </p:txBody>
      </p:sp>
      <p:sp>
        <p:nvSpPr>
          <p:cNvPr id="14" name="Slide Number Placeholder 6">
            <a:extLst>
              <a:ext uri="{FF2B5EF4-FFF2-40B4-BE49-F238E27FC236}">
                <a16:creationId xmlns:a16="http://schemas.microsoft.com/office/drawing/2014/main" id="{AA61BAF0-D597-9F22-EB86-F208965160D3}"/>
              </a:ext>
            </a:extLst>
          </p:cNvPr>
          <p:cNvSpPr>
            <a:spLocks noGrp="1"/>
          </p:cNvSpPr>
          <p:nvPr>
            <p:ph type="sldNum" sz="quarter" idx="12"/>
          </p:nvPr>
        </p:nvSpPr>
        <p:spPr>
          <a:xfrm>
            <a:off x="8610600" y="6356350"/>
            <a:ext cx="2743200" cy="365125"/>
          </a:xfrm>
        </p:spPr>
        <p:txBody>
          <a:bodyPr/>
          <a:lstStyle/>
          <a:p>
            <a:pPr>
              <a:spcAft>
                <a:spcPts val="600"/>
              </a:spcAft>
            </a:pPr>
            <a:fld id="{A65A5C87-DF58-40C8-B092-1DE63DB4547E}" type="slidenum">
              <a:rPr lang="en-US" dirty="0"/>
              <a:pPr>
                <a:spcAft>
                  <a:spcPts val="600"/>
                </a:spcAft>
              </a:pPr>
              <a:t>17</a:t>
            </a:fld>
            <a:endParaRPr lang="en-US"/>
          </a:p>
        </p:txBody>
      </p:sp>
    </p:spTree>
    <p:extLst>
      <p:ext uri="{BB962C8B-B14F-4D97-AF65-F5344CB8AC3E}">
        <p14:creationId xmlns:p14="http://schemas.microsoft.com/office/powerpoint/2010/main" val="1385193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9887-3D2A-4227-526E-202E05767EC2}"/>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74D6380B-4CC7-9D64-2FCA-84F4C56761C8}"/>
              </a:ext>
            </a:extLst>
          </p:cNvPr>
          <p:cNvSpPr>
            <a:spLocks noGrp="1"/>
          </p:cNvSpPr>
          <p:nvPr>
            <p:ph idx="1"/>
          </p:nvPr>
        </p:nvSpPr>
        <p:spPr>
          <a:xfrm>
            <a:off x="1115568" y="2478024"/>
            <a:ext cx="5740128" cy="3694176"/>
          </a:xfrm>
        </p:spPr>
        <p:txBody>
          <a:bodyPr vert="horz" lIns="91440" tIns="45720" rIns="91440" bIns="45720" rtlCol="0" anchor="t">
            <a:normAutofit/>
          </a:bodyPr>
          <a:lstStyle/>
          <a:p>
            <a:r>
              <a:rPr lang="en-US"/>
              <a:t>Strong Insights on Movie Dataset</a:t>
            </a:r>
          </a:p>
          <a:p>
            <a:r>
              <a:rPr lang="en-US"/>
              <a:t>Application of Big Data Techniques</a:t>
            </a:r>
          </a:p>
          <a:p>
            <a:r>
              <a:rPr lang="en-US"/>
              <a:t>Visualization for Analysis</a:t>
            </a:r>
          </a:p>
          <a:p>
            <a:r>
              <a:rPr lang="en-US"/>
              <a:t>Presentation Skills</a:t>
            </a:r>
          </a:p>
          <a:p>
            <a:endParaRPr lang="en-US"/>
          </a:p>
        </p:txBody>
      </p:sp>
      <p:pic>
        <p:nvPicPr>
          <p:cNvPr id="4" name="Picture 3" descr="Big data analytics report. Infographic ...">
            <a:extLst>
              <a:ext uri="{FF2B5EF4-FFF2-40B4-BE49-F238E27FC236}">
                <a16:creationId xmlns:a16="http://schemas.microsoft.com/office/drawing/2014/main" id="{39CBD88D-AB57-371E-C98A-6FCBBE8DB3D0}"/>
              </a:ext>
            </a:extLst>
          </p:cNvPr>
          <p:cNvPicPr>
            <a:picLocks noChangeAspect="1"/>
          </p:cNvPicPr>
          <p:nvPr/>
        </p:nvPicPr>
        <p:blipFill>
          <a:blip r:embed="rId2"/>
          <a:stretch>
            <a:fillRect/>
          </a:stretch>
        </p:blipFill>
        <p:spPr>
          <a:xfrm>
            <a:off x="6386400" y="2480040"/>
            <a:ext cx="5089200" cy="3055920"/>
          </a:xfrm>
          <a:prstGeom prst="rect">
            <a:avLst/>
          </a:prstGeom>
        </p:spPr>
      </p:pic>
    </p:spTree>
    <p:extLst>
      <p:ext uri="{BB962C8B-B14F-4D97-AF65-F5344CB8AC3E}">
        <p14:creationId xmlns:p14="http://schemas.microsoft.com/office/powerpoint/2010/main" val="2902938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E1AA-1AEE-74F4-5FDC-588EBBB9AC15}"/>
              </a:ext>
            </a:extLst>
          </p:cNvPr>
          <p:cNvSpPr>
            <a:spLocks noGrp="1"/>
          </p:cNvSpPr>
          <p:nvPr>
            <p:ph type="title"/>
          </p:nvPr>
        </p:nvSpPr>
        <p:spPr>
          <a:xfrm>
            <a:off x="557784" y="640080"/>
            <a:ext cx="10890504" cy="4114800"/>
          </a:xfrm>
        </p:spPr>
        <p:txBody>
          <a:bodyPr anchor="b">
            <a:normAutofit/>
          </a:bodyPr>
          <a:lstStyle/>
          <a:p>
            <a:r>
              <a:rPr lang="en-US"/>
              <a:t>Thank You!</a:t>
            </a:r>
          </a:p>
        </p:txBody>
      </p:sp>
      <p:sp>
        <p:nvSpPr>
          <p:cNvPr id="3" name="Content Placeholder 2">
            <a:extLst>
              <a:ext uri="{FF2B5EF4-FFF2-40B4-BE49-F238E27FC236}">
                <a16:creationId xmlns:a16="http://schemas.microsoft.com/office/drawing/2014/main" id="{04383E8A-19F9-F2F3-321A-1C785C6B071D}"/>
              </a:ext>
            </a:extLst>
          </p:cNvPr>
          <p:cNvSpPr>
            <a:spLocks noGrp="1"/>
          </p:cNvSpPr>
          <p:nvPr>
            <p:ph type="body" idx="1"/>
          </p:nvPr>
        </p:nvSpPr>
        <p:spPr>
          <a:xfrm>
            <a:off x="841248" y="5102352"/>
            <a:ext cx="10607040" cy="585216"/>
          </a:xfrm>
        </p:spPr>
        <p:txBody>
          <a:bodyPr vert="horz" lIns="91440" tIns="45720" rIns="91440" bIns="45720" rtlCol="0" anchor="ctr">
            <a:normAutofit/>
          </a:bodyPr>
          <a:lstStyle/>
          <a:p>
            <a:r>
              <a:rPr lang="en-US"/>
              <a:t>Questions?</a:t>
            </a:r>
          </a:p>
        </p:txBody>
      </p:sp>
      <p:sp>
        <p:nvSpPr>
          <p:cNvPr id="9" name="Date Placeholder 3">
            <a:extLst>
              <a:ext uri="{FF2B5EF4-FFF2-40B4-BE49-F238E27FC236}">
                <a16:creationId xmlns:a16="http://schemas.microsoft.com/office/drawing/2014/main" id="{45677202-2E86-98AB-675E-C7B8D2B230B1}"/>
              </a:ext>
            </a:extLst>
          </p:cNvPr>
          <p:cNvSpPr>
            <a:spLocks noGrp="1"/>
          </p:cNvSpPr>
          <p:nvPr>
            <p:ph type="dt" sz="half" idx="10"/>
          </p:nvPr>
        </p:nvSpPr>
        <p:spPr>
          <a:xfrm>
            <a:off x="838200" y="6356350"/>
            <a:ext cx="2743200" cy="365125"/>
          </a:xfrm>
        </p:spPr>
        <p:txBody>
          <a:bodyPr/>
          <a:lstStyle/>
          <a:p>
            <a:pPr>
              <a:spcAft>
                <a:spcPts val="600"/>
              </a:spcAft>
            </a:pPr>
            <a:fld id="{E8D080D9-7426-41CA-A4C9-374E69898BAC}" type="datetime1">
              <a:rPr lang="en-US"/>
              <a:pPr>
                <a:spcAft>
                  <a:spcPts val="600"/>
                </a:spcAft>
              </a:pPr>
              <a:t>1/20/2026</a:t>
            </a:fld>
            <a:endParaRPr lang="en-US"/>
          </a:p>
        </p:txBody>
      </p:sp>
      <p:sp>
        <p:nvSpPr>
          <p:cNvPr id="11" name="Footer Placeholder 4">
            <a:extLst>
              <a:ext uri="{FF2B5EF4-FFF2-40B4-BE49-F238E27FC236}">
                <a16:creationId xmlns:a16="http://schemas.microsoft.com/office/drawing/2014/main" id="{9B5C70AE-44EA-C0B7-B9DA-34524E9B9310}"/>
              </a:ext>
            </a:extLst>
          </p:cNvPr>
          <p:cNvSpPr>
            <a:spLocks noGrp="1"/>
          </p:cNvSpPr>
          <p:nvPr>
            <p:ph type="ftr" sz="quarter" idx="11"/>
          </p:nvPr>
        </p:nvSpPr>
        <p:spPr>
          <a:xfrm>
            <a:off x="4038600" y="6356350"/>
            <a:ext cx="4114800" cy="365125"/>
          </a:xfrm>
        </p:spPr>
        <p:txBody>
          <a:bodyPr/>
          <a:lstStyle/>
          <a:p>
            <a:endParaRPr lang="en-US"/>
          </a:p>
        </p:txBody>
      </p:sp>
      <p:sp>
        <p:nvSpPr>
          <p:cNvPr id="13" name="Slide Number Placeholder 5">
            <a:extLst>
              <a:ext uri="{FF2B5EF4-FFF2-40B4-BE49-F238E27FC236}">
                <a16:creationId xmlns:a16="http://schemas.microsoft.com/office/drawing/2014/main" id="{665874CE-5B53-6914-A1E0-1325F1863FFA}"/>
              </a:ext>
            </a:extLst>
          </p:cNvPr>
          <p:cNvSpPr>
            <a:spLocks noGrp="1"/>
          </p:cNvSpPr>
          <p:nvPr>
            <p:ph type="sldNum" sz="quarter" idx="12"/>
          </p:nvPr>
        </p:nvSpPr>
        <p:spPr>
          <a:xfrm>
            <a:off x="8610600" y="6356350"/>
            <a:ext cx="2743200" cy="365125"/>
          </a:xfrm>
        </p:spPr>
        <p:txBody>
          <a:bodyPr/>
          <a:lstStyle/>
          <a:p>
            <a:pPr>
              <a:spcAft>
                <a:spcPts val="600"/>
              </a:spcAft>
            </a:pPr>
            <a:fld id="{A65A5C87-DF58-40C8-B092-1DE63DB4547E}" type="slidenum">
              <a:rPr lang="en-US" dirty="0"/>
              <a:pPr>
                <a:spcAft>
                  <a:spcPts val="600"/>
                </a:spcAft>
              </a:pPr>
              <a:t>19</a:t>
            </a:fld>
            <a:endParaRPr lang="en-US"/>
          </a:p>
        </p:txBody>
      </p:sp>
    </p:spTree>
    <p:extLst>
      <p:ext uri="{BB962C8B-B14F-4D97-AF65-F5344CB8AC3E}">
        <p14:creationId xmlns:p14="http://schemas.microsoft.com/office/powerpoint/2010/main" val="3295738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99C0-4127-4082-ABC8-BEA91553FC3B}"/>
              </a:ext>
            </a:extLst>
          </p:cNvPr>
          <p:cNvSpPr>
            <a:spLocks noGrp="1"/>
          </p:cNvSpPr>
          <p:nvPr>
            <p:ph type="title"/>
          </p:nvPr>
        </p:nvSpPr>
        <p:spPr/>
        <p:txBody>
          <a:bodyPr>
            <a:normAutofit/>
          </a:bodyPr>
          <a:lstStyle/>
          <a:p>
            <a:r>
              <a:rPr lang="en-US" sz="3600"/>
              <a:t>Agenda</a:t>
            </a:r>
          </a:p>
        </p:txBody>
      </p:sp>
      <p:sp>
        <p:nvSpPr>
          <p:cNvPr id="3" name="Content Placeholder 2">
            <a:extLst>
              <a:ext uri="{FF2B5EF4-FFF2-40B4-BE49-F238E27FC236}">
                <a16:creationId xmlns:a16="http://schemas.microsoft.com/office/drawing/2014/main" id="{01DF8BD0-FA7B-035B-CD9F-FF3F4455D749}"/>
              </a:ext>
            </a:extLst>
          </p:cNvPr>
          <p:cNvSpPr>
            <a:spLocks noGrp="1"/>
          </p:cNvSpPr>
          <p:nvPr>
            <p:ph type="body" sz="half" idx="2"/>
          </p:nvPr>
        </p:nvSpPr>
        <p:spPr/>
        <p:txBody>
          <a:bodyPr vert="horz" lIns="91440" tIns="45720" rIns="91440" bIns="45720" rtlCol="0" anchor="t">
            <a:normAutofit fontScale="85000" lnSpcReduction="20000"/>
          </a:bodyPr>
          <a:lstStyle/>
          <a:p>
            <a:r>
              <a:rPr lang="en-US"/>
              <a:t>Overview</a:t>
            </a:r>
          </a:p>
          <a:p>
            <a:r>
              <a:rPr lang="en-US"/>
              <a:t>Data Preparation</a:t>
            </a:r>
          </a:p>
          <a:p>
            <a:r>
              <a:rPr lang="en-US"/>
              <a:t>Data Flow</a:t>
            </a:r>
          </a:p>
          <a:p>
            <a:r>
              <a:rPr lang="en-US"/>
              <a:t>Sentiment Analysis</a:t>
            </a:r>
          </a:p>
          <a:p>
            <a:r>
              <a:rPr lang="en-US"/>
              <a:t>Power BI Visualization</a:t>
            </a:r>
          </a:p>
          <a:p>
            <a:r>
              <a:rPr lang="en-US"/>
              <a:t>Conclusion</a:t>
            </a:r>
          </a:p>
        </p:txBody>
      </p:sp>
      <p:pic>
        <p:nvPicPr>
          <p:cNvPr id="6" name="Picture Placeholder 14">
            <a:extLst>
              <a:ext uri="{FF2B5EF4-FFF2-40B4-BE49-F238E27FC236}">
                <a16:creationId xmlns:a16="http://schemas.microsoft.com/office/drawing/2014/main" id="{81F19E5E-20F3-291B-239E-476218D3A841}"/>
              </a:ext>
            </a:extLst>
          </p:cNvPr>
          <p:cNvPicPr>
            <a:picLocks noChangeAspect="1"/>
          </p:cNvPicPr>
          <p:nvPr/>
        </p:nvPicPr>
        <p:blipFill>
          <a:blip r:embed="rId2">
            <a:extLst>
              <a:ext uri="{28A0092B-C50C-407E-A947-70E740481C1C}">
                <a14:useLocalDpi xmlns:a14="http://schemas.microsoft.com/office/drawing/2010/main" val="0"/>
              </a:ext>
            </a:extLst>
          </a:blip>
          <a:srcRect t="371" b="371"/>
          <a:stretch/>
        </p:blipFill>
        <p:spPr>
          <a:xfrm>
            <a:off x="5989743" y="1161288"/>
            <a:ext cx="4680881" cy="4646114"/>
          </a:xfrm>
          <a:prstGeom prst="rect">
            <a:avLst/>
          </a:prstGeom>
        </p:spPr>
      </p:pic>
    </p:spTree>
    <p:extLst>
      <p:ext uri="{BB962C8B-B14F-4D97-AF65-F5344CB8AC3E}">
        <p14:creationId xmlns:p14="http://schemas.microsoft.com/office/powerpoint/2010/main" val="2301903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A740-C6A6-DA0F-D611-E37D851D4145}"/>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A228186C-7377-C8AD-999E-A8390721A279}"/>
              </a:ext>
            </a:extLst>
          </p:cNvPr>
          <p:cNvSpPr>
            <a:spLocks noGrp="1"/>
          </p:cNvSpPr>
          <p:nvPr>
            <p:ph sz="half" idx="1"/>
          </p:nvPr>
        </p:nvSpPr>
        <p:spPr/>
        <p:txBody>
          <a:bodyPr vert="horz" lIns="91440" tIns="45720" rIns="91440" bIns="45720" rtlCol="0" anchor="t">
            <a:normAutofit/>
          </a:bodyPr>
          <a:lstStyle/>
          <a:p>
            <a:r>
              <a:rPr lang="en-US"/>
              <a:t>Movie Analytics Platform</a:t>
            </a:r>
          </a:p>
          <a:p>
            <a:pPr lvl="1"/>
            <a:r>
              <a:rPr lang="en-US"/>
              <a:t>Revolutionize film data interactions</a:t>
            </a:r>
          </a:p>
          <a:p>
            <a:pPr lvl="1"/>
            <a:r>
              <a:rPr lang="en-US"/>
              <a:t>Deliver personalized movie recommendations</a:t>
            </a:r>
          </a:p>
          <a:p>
            <a:pPr lvl="1"/>
            <a:r>
              <a:rPr lang="en-US"/>
              <a:t>Deepen moviegoer engagement</a:t>
            </a:r>
          </a:p>
        </p:txBody>
      </p:sp>
      <p:sp>
        <p:nvSpPr>
          <p:cNvPr id="4" name="Content Placeholder 3">
            <a:extLst>
              <a:ext uri="{FF2B5EF4-FFF2-40B4-BE49-F238E27FC236}">
                <a16:creationId xmlns:a16="http://schemas.microsoft.com/office/drawing/2014/main" id="{7124D7B9-0B38-45FD-90DA-CE0A24CF27ED}"/>
              </a:ext>
            </a:extLst>
          </p:cNvPr>
          <p:cNvSpPr>
            <a:spLocks noGrp="1"/>
          </p:cNvSpPr>
          <p:nvPr>
            <p:ph sz="half" idx="2"/>
          </p:nvPr>
        </p:nvSpPr>
        <p:spPr/>
        <p:txBody>
          <a:bodyPr>
            <a:normAutofit/>
          </a:bodyPr>
          <a:lstStyle/>
          <a:p>
            <a:r>
              <a:rPr lang="en-US"/>
              <a:t>Aggregated data</a:t>
            </a:r>
          </a:p>
          <a:p>
            <a:pPr lvl="1"/>
            <a:r>
              <a:rPr lang="en-US"/>
              <a:t>Internet Movie Database (IMDb)</a:t>
            </a:r>
          </a:p>
          <a:p>
            <a:pPr lvl="1"/>
            <a:r>
              <a:rPr lang="en-US"/>
              <a:t>The Movie Database (TMDB)</a:t>
            </a:r>
          </a:p>
          <a:p>
            <a:r>
              <a:rPr lang="en-US"/>
              <a:t>Large dataset</a:t>
            </a:r>
          </a:p>
          <a:p>
            <a:pPr lvl="1"/>
            <a:r>
              <a:rPr lang="en-US"/>
              <a:t>&gt;1 million rows</a:t>
            </a:r>
          </a:p>
          <a:p>
            <a:pPr lvl="1"/>
            <a:r>
              <a:rPr lang="en-US"/>
              <a:t>42 features</a:t>
            </a:r>
          </a:p>
        </p:txBody>
      </p:sp>
    </p:spTree>
    <p:extLst>
      <p:ext uri="{BB962C8B-B14F-4D97-AF65-F5344CB8AC3E}">
        <p14:creationId xmlns:p14="http://schemas.microsoft.com/office/powerpoint/2010/main" val="101313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3EA59-1DB8-801A-AE82-E9019AEFCE86}"/>
              </a:ext>
            </a:extLst>
          </p:cNvPr>
          <p:cNvSpPr>
            <a:spLocks noGrp="1"/>
          </p:cNvSpPr>
          <p:nvPr>
            <p:ph type="title"/>
          </p:nvPr>
        </p:nvSpPr>
        <p:spPr/>
        <p:txBody>
          <a:bodyPr/>
          <a:lstStyle/>
          <a:p>
            <a:r>
              <a:rPr lang="en-US"/>
              <a:t>Data Preparation </a:t>
            </a:r>
          </a:p>
        </p:txBody>
      </p:sp>
      <p:sp>
        <p:nvSpPr>
          <p:cNvPr id="3" name="Content Placeholder 2">
            <a:extLst>
              <a:ext uri="{FF2B5EF4-FFF2-40B4-BE49-F238E27FC236}">
                <a16:creationId xmlns:a16="http://schemas.microsoft.com/office/drawing/2014/main" id="{5987C68F-F790-746B-35FD-F296B5EE7052}"/>
              </a:ext>
            </a:extLst>
          </p:cNvPr>
          <p:cNvSpPr>
            <a:spLocks noGrp="1"/>
          </p:cNvSpPr>
          <p:nvPr>
            <p:ph idx="1"/>
          </p:nvPr>
        </p:nvSpPr>
        <p:spPr>
          <a:xfrm>
            <a:off x="1115568" y="2619791"/>
            <a:ext cx="5276088" cy="3694176"/>
          </a:xfrm>
        </p:spPr>
        <p:txBody>
          <a:bodyPr vert="horz" lIns="91440" tIns="45720" rIns="91440" bIns="45720" rtlCol="0" anchor="t">
            <a:normAutofit/>
          </a:bodyPr>
          <a:lstStyle/>
          <a:p>
            <a:pPr marL="0" indent="0" algn="ctr">
              <a:buNone/>
            </a:pPr>
            <a:r>
              <a:rPr lang="en-US" b="1"/>
              <a:t>Cleaning Our Data</a:t>
            </a:r>
          </a:p>
          <a:p>
            <a:pPr marL="0" indent="0" algn="ctr">
              <a:buNone/>
            </a:pPr>
            <a:r>
              <a:rPr lang="en-US"/>
              <a:t>Downloading Raw Data</a:t>
            </a:r>
          </a:p>
          <a:p>
            <a:pPr marL="0" indent="0" algn="ctr">
              <a:buNone/>
            </a:pPr>
            <a:r>
              <a:rPr lang="en-US"/>
              <a:t>Focusing on Key Attributes</a:t>
            </a:r>
          </a:p>
          <a:p>
            <a:pPr marL="0" indent="0" algn="ctr">
              <a:buNone/>
            </a:pPr>
            <a:r>
              <a:rPr lang="en-US"/>
              <a:t>Creating New Variables</a:t>
            </a:r>
          </a:p>
          <a:p>
            <a:pPr marL="0" indent="0" algn="ctr">
              <a:buNone/>
            </a:pPr>
            <a:r>
              <a:rPr lang="en-US"/>
              <a:t>Uploading to Storage Account</a:t>
            </a:r>
          </a:p>
        </p:txBody>
      </p:sp>
      <p:pic>
        <p:nvPicPr>
          <p:cNvPr id="4" name="Picture 3" descr="RealEstateAPI">
            <a:extLst>
              <a:ext uri="{FF2B5EF4-FFF2-40B4-BE49-F238E27FC236}">
                <a16:creationId xmlns:a16="http://schemas.microsoft.com/office/drawing/2014/main" id="{FB9C6494-1BD4-ED5D-8512-9EAB75C3F53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937058" y="2395538"/>
            <a:ext cx="1266825" cy="1198245"/>
          </a:xfrm>
          <a:prstGeom prst="rect">
            <a:avLst/>
          </a:prstGeom>
        </p:spPr>
      </p:pic>
      <p:pic>
        <p:nvPicPr>
          <p:cNvPr id="5" name="Picture 4" descr="Python (programming language) - Wikipedia">
            <a:extLst>
              <a:ext uri="{FF2B5EF4-FFF2-40B4-BE49-F238E27FC236}">
                <a16:creationId xmlns:a16="http://schemas.microsoft.com/office/drawing/2014/main" id="{6D5A3CF8-5260-42F9-3C2A-B6B67C23FF5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9481185" y="2911793"/>
            <a:ext cx="1291590" cy="1377315"/>
          </a:xfrm>
          <a:prstGeom prst="rect">
            <a:avLst/>
          </a:prstGeom>
        </p:spPr>
      </p:pic>
      <p:pic>
        <p:nvPicPr>
          <p:cNvPr id="6" name="Picture 5" descr="pandas - NumFOCUS">
            <a:extLst>
              <a:ext uri="{FF2B5EF4-FFF2-40B4-BE49-F238E27FC236}">
                <a16:creationId xmlns:a16="http://schemas.microsoft.com/office/drawing/2014/main" id="{70654EF8-EBBF-7528-8260-3B6CAAC0464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368540" y="3939540"/>
            <a:ext cx="1676400" cy="1676400"/>
          </a:xfrm>
          <a:prstGeom prst="rect">
            <a:avLst/>
          </a:prstGeom>
        </p:spPr>
      </p:pic>
      <p:pic>
        <p:nvPicPr>
          <p:cNvPr id="7" name="Picture 6" descr="Microsoft Azure - Wikipedia">
            <a:extLst>
              <a:ext uri="{FF2B5EF4-FFF2-40B4-BE49-F238E27FC236}">
                <a16:creationId xmlns:a16="http://schemas.microsoft.com/office/drawing/2014/main" id="{496F4922-FD8B-DB34-D936-EF56975D8B3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9634538" y="4917758"/>
            <a:ext cx="1373505" cy="1388745"/>
          </a:xfrm>
          <a:prstGeom prst="rect">
            <a:avLst/>
          </a:prstGeom>
        </p:spPr>
      </p:pic>
    </p:spTree>
    <p:extLst>
      <p:ext uri="{BB962C8B-B14F-4D97-AF65-F5344CB8AC3E}">
        <p14:creationId xmlns:p14="http://schemas.microsoft.com/office/powerpoint/2010/main" val="162268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3EA59-1DB8-801A-AE82-E9019AEFCE86}"/>
              </a:ext>
            </a:extLst>
          </p:cNvPr>
          <p:cNvSpPr>
            <a:spLocks noGrp="1"/>
          </p:cNvSpPr>
          <p:nvPr>
            <p:ph type="title"/>
          </p:nvPr>
        </p:nvSpPr>
        <p:spPr/>
        <p:txBody>
          <a:bodyPr/>
          <a:lstStyle/>
          <a:p>
            <a:r>
              <a:rPr lang="en-US"/>
              <a:t>Data Preparation </a:t>
            </a:r>
          </a:p>
        </p:txBody>
      </p:sp>
      <p:sp>
        <p:nvSpPr>
          <p:cNvPr id="3" name="Content Placeholder 2">
            <a:extLst>
              <a:ext uri="{FF2B5EF4-FFF2-40B4-BE49-F238E27FC236}">
                <a16:creationId xmlns:a16="http://schemas.microsoft.com/office/drawing/2014/main" id="{5987C68F-F790-746B-35FD-F296B5EE7052}"/>
              </a:ext>
            </a:extLst>
          </p:cNvPr>
          <p:cNvSpPr>
            <a:spLocks noGrp="1"/>
          </p:cNvSpPr>
          <p:nvPr>
            <p:ph idx="1"/>
          </p:nvPr>
        </p:nvSpPr>
        <p:spPr>
          <a:xfrm>
            <a:off x="737521" y="3251838"/>
            <a:ext cx="5276088" cy="3694176"/>
          </a:xfrm>
        </p:spPr>
        <p:txBody>
          <a:bodyPr vert="horz" lIns="91440" tIns="45720" rIns="91440" bIns="45720" rtlCol="0" anchor="t">
            <a:normAutofit/>
          </a:bodyPr>
          <a:lstStyle/>
          <a:p>
            <a:pPr marL="0" indent="0" algn="ctr">
              <a:buNone/>
            </a:pPr>
            <a:r>
              <a:rPr lang="en-US"/>
              <a:t>Movie Titles</a:t>
            </a:r>
          </a:p>
          <a:p>
            <a:pPr marL="0" indent="0" algn="ctr">
              <a:buNone/>
            </a:pPr>
            <a:r>
              <a:rPr lang="en-US"/>
              <a:t>Rating Data</a:t>
            </a:r>
          </a:p>
          <a:p>
            <a:pPr marL="0" indent="0" algn="ctr">
              <a:buNone/>
            </a:pPr>
            <a:r>
              <a:rPr lang="en-US"/>
              <a:t>Financial Metrics</a:t>
            </a:r>
          </a:p>
          <a:p>
            <a:pPr marL="0" indent="0" algn="ctr">
              <a:buNone/>
            </a:pPr>
            <a:r>
              <a:rPr lang="en-US"/>
              <a:t>Sentiment Data</a:t>
            </a:r>
          </a:p>
          <a:p>
            <a:pPr marL="0" indent="0" algn="ctr">
              <a:buNone/>
            </a:pPr>
            <a:r>
              <a:rPr lang="en-US"/>
              <a:t>Other Explanatory Variables</a:t>
            </a:r>
          </a:p>
        </p:txBody>
      </p:sp>
      <p:sp>
        <p:nvSpPr>
          <p:cNvPr id="9" name="Content Placeholder 2">
            <a:extLst>
              <a:ext uri="{FF2B5EF4-FFF2-40B4-BE49-F238E27FC236}">
                <a16:creationId xmlns:a16="http://schemas.microsoft.com/office/drawing/2014/main" id="{063E7DE1-555C-2411-DB5D-F3F004DAE9F3}"/>
              </a:ext>
            </a:extLst>
          </p:cNvPr>
          <p:cNvSpPr txBox="1">
            <a:spLocks/>
          </p:cNvSpPr>
          <p:nvPr/>
        </p:nvSpPr>
        <p:spPr>
          <a:xfrm>
            <a:off x="6247549" y="3250657"/>
            <a:ext cx="5276088" cy="3694176"/>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URLs</a:t>
            </a:r>
          </a:p>
          <a:p>
            <a:pPr marL="0" indent="0" algn="ctr">
              <a:buNone/>
            </a:pPr>
            <a:r>
              <a:rPr lang="en-US"/>
              <a:t>ID Numbers</a:t>
            </a:r>
          </a:p>
          <a:p>
            <a:pPr marL="0" indent="0" algn="ctr">
              <a:buNone/>
            </a:pPr>
            <a:r>
              <a:rPr lang="en-US"/>
              <a:t>Movie Status</a:t>
            </a:r>
          </a:p>
          <a:p>
            <a:pPr marL="0" indent="0" algn="ctr">
              <a:buNone/>
            </a:pPr>
            <a:r>
              <a:rPr lang="en-US"/>
              <a:t>Run Times</a:t>
            </a:r>
          </a:p>
          <a:p>
            <a:pPr marL="0" indent="0" algn="ctr">
              <a:buNone/>
            </a:pPr>
            <a:r>
              <a:rPr lang="en-US"/>
              <a:t>Ratings</a:t>
            </a:r>
          </a:p>
        </p:txBody>
      </p:sp>
      <p:sp>
        <p:nvSpPr>
          <p:cNvPr id="10" name="Rectangle: Rounded Corners 9">
            <a:extLst>
              <a:ext uri="{FF2B5EF4-FFF2-40B4-BE49-F238E27FC236}">
                <a16:creationId xmlns:a16="http://schemas.microsoft.com/office/drawing/2014/main" id="{F8A5E765-C922-46FD-5CE5-A8857BDB4C6B}"/>
              </a:ext>
            </a:extLst>
          </p:cNvPr>
          <p:cNvSpPr/>
          <p:nvPr/>
        </p:nvSpPr>
        <p:spPr>
          <a:xfrm>
            <a:off x="1116419" y="2209209"/>
            <a:ext cx="4512930" cy="945116"/>
          </a:xfrm>
          <a:prstGeom prst="roundRect">
            <a:avLst/>
          </a:prstGeom>
          <a:solidFill>
            <a:schemeClr val="accent1">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Relevant Attributes</a:t>
            </a:r>
          </a:p>
        </p:txBody>
      </p:sp>
      <p:sp>
        <p:nvSpPr>
          <p:cNvPr id="11" name="Rectangle: Rounded Corners 10">
            <a:extLst>
              <a:ext uri="{FF2B5EF4-FFF2-40B4-BE49-F238E27FC236}">
                <a16:creationId xmlns:a16="http://schemas.microsoft.com/office/drawing/2014/main" id="{1117EB1E-9C09-C794-7864-449CAACD589E}"/>
              </a:ext>
            </a:extLst>
          </p:cNvPr>
          <p:cNvSpPr/>
          <p:nvPr/>
        </p:nvSpPr>
        <p:spPr>
          <a:xfrm>
            <a:off x="6627627" y="2209209"/>
            <a:ext cx="4512930" cy="945116"/>
          </a:xfrm>
          <a:prstGeom prst="roundRect">
            <a:avLst/>
          </a:prstGeom>
          <a:solidFill>
            <a:schemeClr val="bg2">
              <a:lumMod val="9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Irrelevant Attributes</a:t>
            </a:r>
          </a:p>
        </p:txBody>
      </p:sp>
    </p:spTree>
    <p:extLst>
      <p:ext uri="{BB962C8B-B14F-4D97-AF65-F5344CB8AC3E}">
        <p14:creationId xmlns:p14="http://schemas.microsoft.com/office/powerpoint/2010/main" val="1196196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3EA59-1DB8-801A-AE82-E9019AEFCE86}"/>
              </a:ext>
            </a:extLst>
          </p:cNvPr>
          <p:cNvSpPr>
            <a:spLocks noGrp="1"/>
          </p:cNvSpPr>
          <p:nvPr>
            <p:ph type="title"/>
          </p:nvPr>
        </p:nvSpPr>
        <p:spPr/>
        <p:txBody>
          <a:bodyPr/>
          <a:lstStyle/>
          <a:p>
            <a:r>
              <a:rPr lang="en-US"/>
              <a:t>Data Preparation </a:t>
            </a:r>
          </a:p>
        </p:txBody>
      </p:sp>
      <p:sp>
        <p:nvSpPr>
          <p:cNvPr id="3" name="Content Placeholder 2">
            <a:extLst>
              <a:ext uri="{FF2B5EF4-FFF2-40B4-BE49-F238E27FC236}">
                <a16:creationId xmlns:a16="http://schemas.microsoft.com/office/drawing/2014/main" id="{5987C68F-F790-746B-35FD-F296B5EE7052}"/>
              </a:ext>
            </a:extLst>
          </p:cNvPr>
          <p:cNvSpPr>
            <a:spLocks noGrp="1"/>
          </p:cNvSpPr>
          <p:nvPr>
            <p:ph idx="1"/>
          </p:nvPr>
        </p:nvSpPr>
        <p:spPr>
          <a:xfrm>
            <a:off x="1130808" y="2257044"/>
            <a:ext cx="4910328" cy="3694176"/>
          </a:xfrm>
        </p:spPr>
        <p:txBody>
          <a:bodyPr vert="horz" lIns="91440" tIns="45720" rIns="91440" bIns="45720" rtlCol="0" anchor="t">
            <a:normAutofit/>
          </a:bodyPr>
          <a:lstStyle/>
          <a:p>
            <a:pPr marL="0" indent="0" algn="ctr">
              <a:buNone/>
            </a:pPr>
            <a:r>
              <a:rPr lang="en-US" b="1"/>
              <a:t>Financial Analysis</a:t>
            </a:r>
            <a:endParaRPr lang="en-US"/>
          </a:p>
          <a:p>
            <a:pPr marL="0" indent="0" algn="ctr">
              <a:buNone/>
            </a:pPr>
            <a:r>
              <a:rPr lang="en-US"/>
              <a:t>Inflation Assumption: 2.5%</a:t>
            </a:r>
          </a:p>
          <a:p>
            <a:pPr marL="0" indent="0" algn="ctr">
              <a:buNone/>
            </a:pPr>
            <a:r>
              <a:rPr lang="en-US"/>
              <a:t>Adjusted Revenue / Budget</a:t>
            </a:r>
          </a:p>
          <a:p>
            <a:pPr marL="0" indent="0" algn="ctr">
              <a:buNone/>
            </a:pPr>
            <a:r>
              <a:rPr lang="en-US"/>
              <a:t>ROI &amp; Profit Margin</a:t>
            </a:r>
          </a:p>
          <a:p>
            <a:pPr marL="0" indent="0" algn="ctr">
              <a:buNone/>
            </a:pPr>
            <a:endParaRPr lang="en-US"/>
          </a:p>
          <a:p>
            <a:pPr marL="0" indent="0" algn="ctr">
              <a:buNone/>
            </a:pPr>
            <a:endParaRPr lang="en-US"/>
          </a:p>
        </p:txBody>
      </p:sp>
      <p:pic>
        <p:nvPicPr>
          <p:cNvPr id="4" name="Picture 3" descr="A screenshot of a computer code&#10;&#10;Description automatically generated">
            <a:extLst>
              <a:ext uri="{FF2B5EF4-FFF2-40B4-BE49-F238E27FC236}">
                <a16:creationId xmlns:a16="http://schemas.microsoft.com/office/drawing/2014/main" id="{F90663C1-0455-C761-2B3B-2CA9AC54E287}"/>
              </a:ext>
            </a:extLst>
          </p:cNvPr>
          <p:cNvPicPr>
            <a:picLocks noChangeAspect="1"/>
          </p:cNvPicPr>
          <p:nvPr/>
        </p:nvPicPr>
        <p:blipFill>
          <a:blip r:embed="rId2"/>
          <a:stretch>
            <a:fillRect/>
          </a:stretch>
        </p:blipFill>
        <p:spPr>
          <a:xfrm>
            <a:off x="1127760" y="4961597"/>
            <a:ext cx="9936480" cy="1468706"/>
          </a:xfrm>
          <a:prstGeom prst="rect">
            <a:avLst/>
          </a:prstGeom>
        </p:spPr>
      </p:pic>
      <p:pic>
        <p:nvPicPr>
          <p:cNvPr id="5" name="Picture 4" descr="A graph showing the price of a stock market&#10;&#10;Description automatically generated">
            <a:extLst>
              <a:ext uri="{FF2B5EF4-FFF2-40B4-BE49-F238E27FC236}">
                <a16:creationId xmlns:a16="http://schemas.microsoft.com/office/drawing/2014/main" id="{F89C7D6A-FC2A-3772-A038-8875C04989BE}"/>
              </a:ext>
            </a:extLst>
          </p:cNvPr>
          <p:cNvPicPr>
            <a:picLocks noChangeAspect="1"/>
          </p:cNvPicPr>
          <p:nvPr/>
        </p:nvPicPr>
        <p:blipFill>
          <a:blip r:embed="rId3"/>
          <a:stretch>
            <a:fillRect/>
          </a:stretch>
        </p:blipFill>
        <p:spPr>
          <a:xfrm>
            <a:off x="6814938" y="2227547"/>
            <a:ext cx="4251960" cy="2401666"/>
          </a:xfrm>
          <a:prstGeom prst="rect">
            <a:avLst/>
          </a:prstGeom>
        </p:spPr>
      </p:pic>
    </p:spTree>
    <p:extLst>
      <p:ext uri="{BB962C8B-B14F-4D97-AF65-F5344CB8AC3E}">
        <p14:creationId xmlns:p14="http://schemas.microsoft.com/office/powerpoint/2010/main" val="3590428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4131-F4C0-34A8-3EAB-C6659479D19F}"/>
              </a:ext>
            </a:extLst>
          </p:cNvPr>
          <p:cNvSpPr>
            <a:spLocks noGrp="1"/>
          </p:cNvSpPr>
          <p:nvPr>
            <p:ph type="title"/>
          </p:nvPr>
        </p:nvSpPr>
        <p:spPr/>
        <p:txBody>
          <a:bodyPr/>
          <a:lstStyle/>
          <a:p>
            <a:r>
              <a:rPr lang="en-US"/>
              <a:t>Data Flow </a:t>
            </a:r>
          </a:p>
        </p:txBody>
      </p:sp>
      <p:sp>
        <p:nvSpPr>
          <p:cNvPr id="3" name="Content Placeholder 2">
            <a:extLst>
              <a:ext uri="{FF2B5EF4-FFF2-40B4-BE49-F238E27FC236}">
                <a16:creationId xmlns:a16="http://schemas.microsoft.com/office/drawing/2014/main" id="{368A92BF-C95D-E262-4141-7B3D1F68EECC}"/>
              </a:ext>
            </a:extLst>
          </p:cNvPr>
          <p:cNvSpPr>
            <a:spLocks noGrp="1"/>
          </p:cNvSpPr>
          <p:nvPr>
            <p:ph idx="1"/>
          </p:nvPr>
        </p:nvSpPr>
        <p:spPr>
          <a:xfrm>
            <a:off x="515248" y="2124633"/>
            <a:ext cx="11320621" cy="4207578"/>
          </a:xfrm>
        </p:spPr>
        <p:txBody>
          <a:bodyPr vert="horz" lIns="91440" tIns="45720" rIns="91440" bIns="45720" rtlCol="0" anchor="t">
            <a:normAutofit/>
          </a:bodyPr>
          <a:lstStyle/>
          <a:p>
            <a:pPr marL="0" indent="0">
              <a:buNone/>
            </a:pPr>
            <a:r>
              <a:rPr lang="en-US" b="1"/>
              <a:t>Storage Account</a:t>
            </a:r>
          </a:p>
          <a:p>
            <a:pPr marL="0" indent="0">
              <a:buNone/>
            </a:pPr>
            <a:r>
              <a:rPr lang="en-US"/>
              <a:t>Created a container and uploaded the Data</a:t>
            </a:r>
          </a:p>
          <a:p>
            <a:pPr>
              <a:buNone/>
            </a:pPr>
            <a:r>
              <a:rPr lang="en-US" b="1"/>
              <a:t>Data Factory</a:t>
            </a:r>
            <a:endParaRPr lang="en-US"/>
          </a:p>
          <a:p>
            <a:pPr>
              <a:buNone/>
            </a:pPr>
            <a:r>
              <a:rPr lang="en-US"/>
              <a:t>Created the Data pipelines and made Data Flow </a:t>
            </a:r>
          </a:p>
          <a:p>
            <a:pPr>
              <a:buNone/>
            </a:pPr>
            <a:endParaRPr lang="en-US"/>
          </a:p>
          <a:p>
            <a:pPr marL="0" indent="0">
              <a:buNone/>
            </a:pPr>
            <a:endParaRPr lang="en-US" b="1"/>
          </a:p>
        </p:txBody>
      </p:sp>
      <p:sp>
        <p:nvSpPr>
          <p:cNvPr id="4" name="Date Placeholder 3">
            <a:extLst>
              <a:ext uri="{FF2B5EF4-FFF2-40B4-BE49-F238E27FC236}">
                <a16:creationId xmlns:a16="http://schemas.microsoft.com/office/drawing/2014/main" id="{9C4AC99B-1D14-7461-AE87-7796AFB53EC4}"/>
              </a:ext>
            </a:extLst>
          </p:cNvPr>
          <p:cNvSpPr>
            <a:spLocks noGrp="1"/>
          </p:cNvSpPr>
          <p:nvPr>
            <p:ph type="dt" sz="half" idx="10"/>
          </p:nvPr>
        </p:nvSpPr>
        <p:spPr/>
        <p:txBody>
          <a:bodyPr/>
          <a:lstStyle/>
          <a:p>
            <a:fld id="{2220C3B6-4067-4C79-AC87-9AF3A097A29B}" type="datetime1">
              <a:t>1/20/2026</a:t>
            </a:fld>
            <a:endParaRPr lang="en-US"/>
          </a:p>
        </p:txBody>
      </p:sp>
      <p:sp>
        <p:nvSpPr>
          <p:cNvPr id="5" name="Footer Placeholder 4">
            <a:extLst>
              <a:ext uri="{FF2B5EF4-FFF2-40B4-BE49-F238E27FC236}">
                <a16:creationId xmlns:a16="http://schemas.microsoft.com/office/drawing/2014/main" id="{1786418C-D97F-4ED4-421D-D2CFDA5C4E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7F704-1304-8E06-4193-41F1DF925B0F}"/>
              </a:ext>
            </a:extLst>
          </p:cNvPr>
          <p:cNvSpPr>
            <a:spLocks noGrp="1"/>
          </p:cNvSpPr>
          <p:nvPr>
            <p:ph type="sldNum" sz="quarter" idx="12"/>
          </p:nvPr>
        </p:nvSpPr>
        <p:spPr/>
        <p:txBody>
          <a:bodyPr/>
          <a:lstStyle/>
          <a:p>
            <a:fld id="{A65A5C87-DF58-40C8-B092-1DE63DB4547E}" type="slidenum">
              <a:rPr lang="en-US" dirty="0"/>
              <a:t>7</a:t>
            </a:fld>
            <a:endParaRPr lang="en-US"/>
          </a:p>
        </p:txBody>
      </p:sp>
      <p:sp>
        <p:nvSpPr>
          <p:cNvPr id="9" name="Cylinder 8">
            <a:extLst>
              <a:ext uri="{FF2B5EF4-FFF2-40B4-BE49-F238E27FC236}">
                <a16:creationId xmlns:a16="http://schemas.microsoft.com/office/drawing/2014/main" id="{37746C68-42FD-98B6-1062-04D7529B9956}"/>
              </a:ext>
            </a:extLst>
          </p:cNvPr>
          <p:cNvSpPr/>
          <p:nvPr/>
        </p:nvSpPr>
        <p:spPr>
          <a:xfrm>
            <a:off x="565681" y="4685674"/>
            <a:ext cx="1092679" cy="1423358"/>
          </a:xfrm>
          <a:prstGeom prst="ca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Storage </a:t>
            </a:r>
          </a:p>
          <a:p>
            <a:pPr algn="ctr"/>
            <a:r>
              <a:rPr lang="en-US"/>
              <a:t>Account</a:t>
            </a:r>
          </a:p>
        </p:txBody>
      </p:sp>
      <p:sp>
        <p:nvSpPr>
          <p:cNvPr id="11" name="Arrow: Pentagon 10">
            <a:extLst>
              <a:ext uri="{FF2B5EF4-FFF2-40B4-BE49-F238E27FC236}">
                <a16:creationId xmlns:a16="http://schemas.microsoft.com/office/drawing/2014/main" id="{1C6963A6-757A-DC9D-E226-114965075274}"/>
              </a:ext>
            </a:extLst>
          </p:cNvPr>
          <p:cNvSpPr/>
          <p:nvPr/>
        </p:nvSpPr>
        <p:spPr>
          <a:xfrm>
            <a:off x="6341242" y="5016249"/>
            <a:ext cx="1710905" cy="790754"/>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Data Source</a:t>
            </a:r>
          </a:p>
        </p:txBody>
      </p:sp>
      <p:sp>
        <p:nvSpPr>
          <p:cNvPr id="12" name="Arrow: Pentagon 11">
            <a:extLst>
              <a:ext uri="{FF2B5EF4-FFF2-40B4-BE49-F238E27FC236}">
                <a16:creationId xmlns:a16="http://schemas.microsoft.com/office/drawing/2014/main" id="{2214B458-63A0-9805-EC34-947D37B3DA69}"/>
              </a:ext>
            </a:extLst>
          </p:cNvPr>
          <p:cNvSpPr/>
          <p:nvPr/>
        </p:nvSpPr>
        <p:spPr>
          <a:xfrm>
            <a:off x="8281874" y="5027214"/>
            <a:ext cx="1710905" cy="790754"/>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Sort</a:t>
            </a:r>
          </a:p>
        </p:txBody>
      </p:sp>
      <p:sp>
        <p:nvSpPr>
          <p:cNvPr id="13" name="Arrow: Pentagon 12">
            <a:extLst>
              <a:ext uri="{FF2B5EF4-FFF2-40B4-BE49-F238E27FC236}">
                <a16:creationId xmlns:a16="http://schemas.microsoft.com/office/drawing/2014/main" id="{EE423B25-14DE-9F8E-C342-5C5829613285}"/>
              </a:ext>
            </a:extLst>
          </p:cNvPr>
          <p:cNvSpPr/>
          <p:nvPr/>
        </p:nvSpPr>
        <p:spPr>
          <a:xfrm rot="16200000">
            <a:off x="9948406" y="4868235"/>
            <a:ext cx="1710905" cy="790754"/>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Sink</a:t>
            </a:r>
          </a:p>
        </p:txBody>
      </p:sp>
      <p:sp>
        <p:nvSpPr>
          <p:cNvPr id="14" name="L-Shape 13">
            <a:extLst>
              <a:ext uri="{FF2B5EF4-FFF2-40B4-BE49-F238E27FC236}">
                <a16:creationId xmlns:a16="http://schemas.microsoft.com/office/drawing/2014/main" id="{8CA1C3D9-53BB-5CD0-B669-BAD4E1155078}"/>
              </a:ext>
            </a:extLst>
          </p:cNvPr>
          <p:cNvSpPr/>
          <p:nvPr/>
        </p:nvSpPr>
        <p:spPr>
          <a:xfrm>
            <a:off x="10162930" y="2690841"/>
            <a:ext cx="1414669" cy="1355091"/>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Power BI</a:t>
            </a:r>
          </a:p>
        </p:txBody>
      </p:sp>
      <p:sp>
        <p:nvSpPr>
          <p:cNvPr id="15" name="Callout: Right Arrow 14">
            <a:extLst>
              <a:ext uri="{FF2B5EF4-FFF2-40B4-BE49-F238E27FC236}">
                <a16:creationId xmlns:a16="http://schemas.microsoft.com/office/drawing/2014/main" id="{4D85E478-CFEE-BFA9-DCFC-138DAAB25ECB}"/>
              </a:ext>
            </a:extLst>
          </p:cNvPr>
          <p:cNvSpPr/>
          <p:nvPr/>
        </p:nvSpPr>
        <p:spPr>
          <a:xfrm>
            <a:off x="4221460" y="4560725"/>
            <a:ext cx="1783826" cy="1599300"/>
          </a:xfrm>
          <a:prstGeom prst="righ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Data Pipelines</a:t>
            </a:r>
          </a:p>
        </p:txBody>
      </p:sp>
      <p:sp>
        <p:nvSpPr>
          <p:cNvPr id="17" name="Cube 16">
            <a:extLst>
              <a:ext uri="{FF2B5EF4-FFF2-40B4-BE49-F238E27FC236}">
                <a16:creationId xmlns:a16="http://schemas.microsoft.com/office/drawing/2014/main" id="{5CEAFA71-ECE9-2F9E-BE54-4491D2459582}"/>
              </a:ext>
            </a:extLst>
          </p:cNvPr>
          <p:cNvSpPr/>
          <p:nvPr/>
        </p:nvSpPr>
        <p:spPr>
          <a:xfrm>
            <a:off x="2137985" y="4838860"/>
            <a:ext cx="1524000" cy="104954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Data Factory</a:t>
            </a:r>
          </a:p>
        </p:txBody>
      </p:sp>
      <p:sp>
        <p:nvSpPr>
          <p:cNvPr id="18" name="Arrow: Right 17">
            <a:extLst>
              <a:ext uri="{FF2B5EF4-FFF2-40B4-BE49-F238E27FC236}">
                <a16:creationId xmlns:a16="http://schemas.microsoft.com/office/drawing/2014/main" id="{B1BB851A-CDE3-338B-8869-84BB638841A1}"/>
              </a:ext>
            </a:extLst>
          </p:cNvPr>
          <p:cNvSpPr/>
          <p:nvPr/>
        </p:nvSpPr>
        <p:spPr>
          <a:xfrm>
            <a:off x="1649259" y="5309279"/>
            <a:ext cx="301924" cy="1869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0BE5C883-1790-5BC6-1720-59496730BF79}"/>
              </a:ext>
            </a:extLst>
          </p:cNvPr>
          <p:cNvSpPr/>
          <p:nvPr/>
        </p:nvSpPr>
        <p:spPr>
          <a:xfrm>
            <a:off x="3661158" y="5320242"/>
            <a:ext cx="301924" cy="1869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521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C1839-51F9-770E-A55B-867FD63E0D93}"/>
              </a:ext>
            </a:extLst>
          </p:cNvPr>
          <p:cNvSpPr>
            <a:spLocks noGrp="1"/>
          </p:cNvSpPr>
          <p:nvPr>
            <p:ph type="title"/>
          </p:nvPr>
        </p:nvSpPr>
        <p:spPr/>
        <p:txBody>
          <a:bodyPr/>
          <a:lstStyle/>
          <a:p>
            <a:r>
              <a:rPr lang="en-US"/>
              <a:t>Data Flow</a:t>
            </a:r>
          </a:p>
        </p:txBody>
      </p:sp>
      <p:sp>
        <p:nvSpPr>
          <p:cNvPr id="9" name="Text Placeholder 8">
            <a:extLst>
              <a:ext uri="{FF2B5EF4-FFF2-40B4-BE49-F238E27FC236}">
                <a16:creationId xmlns:a16="http://schemas.microsoft.com/office/drawing/2014/main" id="{8DD59321-7E49-696D-0C06-57FE8C291C3C}"/>
              </a:ext>
            </a:extLst>
          </p:cNvPr>
          <p:cNvSpPr>
            <a:spLocks noGrp="1"/>
          </p:cNvSpPr>
          <p:nvPr>
            <p:ph type="body" sz="half" idx="2"/>
          </p:nvPr>
        </p:nvSpPr>
        <p:spPr/>
        <p:txBody>
          <a:bodyPr>
            <a:normAutofit fontScale="77500" lnSpcReduction="20000"/>
          </a:bodyPr>
          <a:lstStyle/>
          <a:p>
            <a:pPr marL="285750" indent="-285750">
              <a:buFont typeface="Arial" panose="020B0604020202020204" pitchFamily="34" charset="0"/>
              <a:buChar char="•"/>
            </a:pPr>
            <a:r>
              <a:rPr lang="en-US"/>
              <a:t>Data in storage container</a:t>
            </a:r>
          </a:p>
          <a:p>
            <a:pPr marL="285750" indent="-285750">
              <a:buFont typeface="Arial" panose="020B0604020202020204" pitchFamily="34" charset="0"/>
              <a:buChar char="•"/>
            </a:pPr>
            <a:r>
              <a:rPr lang="en-US"/>
              <a:t>Shortcut to data in bronze </a:t>
            </a:r>
            <a:r>
              <a:rPr lang="en-US" err="1"/>
              <a:t>lakehouse</a:t>
            </a:r>
            <a:endParaRPr lang="en-US"/>
          </a:p>
          <a:p>
            <a:pPr marL="285750" indent="-285750">
              <a:buFont typeface="Arial" panose="020B0604020202020204" pitchFamily="34" charset="0"/>
              <a:buChar char="•"/>
            </a:pPr>
            <a:r>
              <a:rPr lang="en-US"/>
              <a:t>Data flow with Power Query transformations to gold </a:t>
            </a:r>
            <a:r>
              <a:rPr lang="en-US" err="1"/>
              <a:t>lakehouse</a:t>
            </a:r>
            <a:r>
              <a:rPr lang="en-US"/>
              <a:t> </a:t>
            </a:r>
          </a:p>
          <a:p>
            <a:pPr marL="285750" indent="-285750">
              <a:buFont typeface="Arial" panose="020B0604020202020204" pitchFamily="34" charset="0"/>
              <a:buChar char="•"/>
            </a:pPr>
            <a:r>
              <a:rPr lang="en-US"/>
              <a:t>SQL endpoint connection from Power BI</a:t>
            </a:r>
          </a:p>
        </p:txBody>
      </p:sp>
      <p:sp>
        <p:nvSpPr>
          <p:cNvPr id="4" name="Date Placeholder 3">
            <a:extLst>
              <a:ext uri="{FF2B5EF4-FFF2-40B4-BE49-F238E27FC236}">
                <a16:creationId xmlns:a16="http://schemas.microsoft.com/office/drawing/2014/main" id="{9865455F-CE66-47EE-07CC-35ECCDE269B6}"/>
              </a:ext>
            </a:extLst>
          </p:cNvPr>
          <p:cNvSpPr>
            <a:spLocks noGrp="1"/>
          </p:cNvSpPr>
          <p:nvPr>
            <p:ph type="dt" sz="half" idx="10"/>
          </p:nvPr>
        </p:nvSpPr>
        <p:spPr/>
        <p:txBody>
          <a:bodyPr/>
          <a:lstStyle/>
          <a:p>
            <a:fld id="{AC1D4130-4912-4128-9E9D-C1C3D799EDD0}" type="datetime1">
              <a:rPr lang="en-US"/>
              <a:t>1/20/2026</a:t>
            </a:fld>
            <a:endParaRPr lang="en-US"/>
          </a:p>
        </p:txBody>
      </p:sp>
      <p:sp>
        <p:nvSpPr>
          <p:cNvPr id="5" name="Footer Placeholder 4">
            <a:extLst>
              <a:ext uri="{FF2B5EF4-FFF2-40B4-BE49-F238E27FC236}">
                <a16:creationId xmlns:a16="http://schemas.microsoft.com/office/drawing/2014/main" id="{6A56E7AD-C447-D95A-E0CA-0E84F0D079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EEAB4-8CC1-13A5-20A3-46DB326437F4}"/>
              </a:ext>
            </a:extLst>
          </p:cNvPr>
          <p:cNvSpPr>
            <a:spLocks noGrp="1"/>
          </p:cNvSpPr>
          <p:nvPr>
            <p:ph type="sldNum" sz="quarter" idx="12"/>
          </p:nvPr>
        </p:nvSpPr>
        <p:spPr/>
        <p:txBody>
          <a:bodyPr/>
          <a:lstStyle/>
          <a:p>
            <a:fld id="{A65A5C87-DF58-40C8-B092-1DE63DB4547E}" type="slidenum">
              <a:rPr lang="en-US" dirty="0"/>
              <a:t>8</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C69BDCA7-CB96-EA9C-7D49-CB4EB48C8B74}"/>
              </a:ext>
            </a:extLst>
          </p:cNvPr>
          <p:cNvPicPr>
            <a:picLocks noChangeAspect="1"/>
          </p:cNvPicPr>
          <p:nvPr/>
        </p:nvPicPr>
        <p:blipFill>
          <a:blip r:embed="rId4"/>
          <a:stretch>
            <a:fillRect/>
          </a:stretch>
        </p:blipFill>
        <p:spPr>
          <a:xfrm>
            <a:off x="4959023" y="2071513"/>
            <a:ext cx="6736153" cy="3373341"/>
          </a:xfrm>
          <a:prstGeom prst="rect">
            <a:avLst/>
          </a:prstGeom>
        </p:spPr>
      </p:pic>
    </p:spTree>
    <p:extLst>
      <p:ext uri="{BB962C8B-B14F-4D97-AF65-F5344CB8AC3E}">
        <p14:creationId xmlns:p14="http://schemas.microsoft.com/office/powerpoint/2010/main" val="316317876"/>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C1839-51F9-770E-A55B-867FD63E0D93}"/>
              </a:ext>
            </a:extLst>
          </p:cNvPr>
          <p:cNvSpPr>
            <a:spLocks noGrp="1"/>
          </p:cNvSpPr>
          <p:nvPr>
            <p:ph type="title"/>
          </p:nvPr>
        </p:nvSpPr>
        <p:spPr/>
        <p:txBody>
          <a:bodyPr/>
          <a:lstStyle/>
          <a:p>
            <a:r>
              <a:rPr lang="en-US"/>
              <a:t>Data Flow</a:t>
            </a:r>
          </a:p>
        </p:txBody>
      </p:sp>
      <p:sp>
        <p:nvSpPr>
          <p:cNvPr id="9" name="Text Placeholder 8">
            <a:extLst>
              <a:ext uri="{FF2B5EF4-FFF2-40B4-BE49-F238E27FC236}">
                <a16:creationId xmlns:a16="http://schemas.microsoft.com/office/drawing/2014/main" id="{FDBE49A7-C35B-107F-9402-9518E5C5071D}"/>
              </a:ext>
            </a:extLst>
          </p:cNvPr>
          <p:cNvSpPr>
            <a:spLocks noGrp="1"/>
          </p:cNvSpPr>
          <p:nvPr>
            <p:ph type="body" sz="half" idx="2"/>
          </p:nvPr>
        </p:nvSpPr>
        <p:spPr/>
        <p:txBody>
          <a:bodyPr/>
          <a:lstStyle/>
          <a:p>
            <a:pPr marL="285750" indent="-285750">
              <a:buFont typeface="Arial" panose="020B0604020202020204" pitchFamily="34" charset="0"/>
              <a:buChar char="•"/>
            </a:pPr>
            <a:r>
              <a:rPr lang="en-US"/>
              <a:t>Adjusted revenue calculation to account for estimated inflation</a:t>
            </a:r>
          </a:p>
          <a:p>
            <a:pPr marL="285750" indent="-285750">
              <a:buFont typeface="Arial" panose="020B0604020202020204" pitchFamily="34" charset="0"/>
              <a:buChar char="•"/>
            </a:pPr>
            <a:r>
              <a:rPr lang="en-US"/>
              <a:t>Similar procedure for adjusted budget calculation</a:t>
            </a:r>
          </a:p>
        </p:txBody>
      </p:sp>
      <p:sp>
        <p:nvSpPr>
          <p:cNvPr id="4" name="Date Placeholder 3">
            <a:extLst>
              <a:ext uri="{FF2B5EF4-FFF2-40B4-BE49-F238E27FC236}">
                <a16:creationId xmlns:a16="http://schemas.microsoft.com/office/drawing/2014/main" id="{9865455F-CE66-47EE-07CC-35ECCDE269B6}"/>
              </a:ext>
            </a:extLst>
          </p:cNvPr>
          <p:cNvSpPr>
            <a:spLocks noGrp="1"/>
          </p:cNvSpPr>
          <p:nvPr>
            <p:ph type="dt" sz="half" idx="10"/>
          </p:nvPr>
        </p:nvSpPr>
        <p:spPr/>
        <p:txBody>
          <a:bodyPr/>
          <a:lstStyle/>
          <a:p>
            <a:fld id="{AC1D4130-4912-4128-9E9D-C1C3D799EDD0}" type="datetime1">
              <a:rPr lang="en-US"/>
              <a:t>1/20/2026</a:t>
            </a:fld>
            <a:endParaRPr lang="en-US"/>
          </a:p>
        </p:txBody>
      </p:sp>
      <p:sp>
        <p:nvSpPr>
          <p:cNvPr id="5" name="Footer Placeholder 4">
            <a:extLst>
              <a:ext uri="{FF2B5EF4-FFF2-40B4-BE49-F238E27FC236}">
                <a16:creationId xmlns:a16="http://schemas.microsoft.com/office/drawing/2014/main" id="{6A56E7AD-C447-D95A-E0CA-0E84F0D079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EEAB4-8CC1-13A5-20A3-46DB326437F4}"/>
              </a:ext>
            </a:extLst>
          </p:cNvPr>
          <p:cNvSpPr>
            <a:spLocks noGrp="1"/>
          </p:cNvSpPr>
          <p:nvPr>
            <p:ph type="sldNum" sz="quarter" idx="12"/>
          </p:nvPr>
        </p:nvSpPr>
        <p:spPr/>
        <p:txBody>
          <a:bodyPr/>
          <a:lstStyle/>
          <a:p>
            <a:fld id="{A65A5C87-DF58-40C8-B092-1DE63DB4547E}" type="slidenum">
              <a:rPr lang="en-US" dirty="0"/>
              <a:t>9</a:t>
            </a:fld>
            <a:endParaRPr lang="en-US"/>
          </a:p>
        </p:txBody>
      </p:sp>
      <p:pic>
        <p:nvPicPr>
          <p:cNvPr id="8" name="Picture 7" descr="A screenshot of a computer&#10;&#10;Description automatically generated">
            <a:extLst>
              <a:ext uri="{FF2B5EF4-FFF2-40B4-BE49-F238E27FC236}">
                <a16:creationId xmlns:a16="http://schemas.microsoft.com/office/drawing/2014/main" id="{CFABE6BA-3824-5F84-17CE-D4EE4F8EC3D4}"/>
              </a:ext>
            </a:extLst>
          </p:cNvPr>
          <p:cNvPicPr>
            <a:picLocks noChangeAspect="1"/>
          </p:cNvPicPr>
          <p:nvPr/>
        </p:nvPicPr>
        <p:blipFill>
          <a:blip r:embed="rId3"/>
          <a:stretch>
            <a:fillRect/>
          </a:stretch>
        </p:blipFill>
        <p:spPr>
          <a:xfrm>
            <a:off x="4965192" y="2080657"/>
            <a:ext cx="6735784" cy="3355053"/>
          </a:xfrm>
          <a:prstGeom prst="rect">
            <a:avLst/>
          </a:prstGeom>
        </p:spPr>
      </p:pic>
    </p:spTree>
    <p:extLst>
      <p:ext uri="{BB962C8B-B14F-4D97-AF65-F5344CB8AC3E}">
        <p14:creationId xmlns:p14="http://schemas.microsoft.com/office/powerpoint/2010/main" val="957387673"/>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ccentBoxVTI">
      <a:majorFont>
        <a:latin typeface="Avenir Next LT Pro"/>
        <a:ea typeface=""/>
        <a:cs typeface=""/>
      </a:majorFont>
      <a:minorFont>
        <a:latin typeface="Avenir Next LT Pro"/>
        <a:ea typeface=""/>
        <a:cs typeface=""/>
      </a:minorFont>
    </a:fontScheme>
    <a:fmtScheme name="AccentBox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F4FE582F-5DDE-4E50-A331-B77FB79D7361}" vid="{42624B42-66F4-4B9A-A3DB-EB561F1627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B358574A5B7843ADFDC20691927B13" ma:contentTypeVersion="4" ma:contentTypeDescription="Create a new document." ma:contentTypeScope="" ma:versionID="75112027c0f20b3b12dc73656a856875">
  <xsd:schema xmlns:xsd="http://www.w3.org/2001/XMLSchema" xmlns:xs="http://www.w3.org/2001/XMLSchema" xmlns:p="http://schemas.microsoft.com/office/2006/metadata/properties" xmlns:ns2="0203e5a3-a6e0-4896-a9f1-143e8462a14b" targetNamespace="http://schemas.microsoft.com/office/2006/metadata/properties" ma:root="true" ma:fieldsID="5a0d28026ff81f9db13d9772d8ed14c8" ns2:_="">
    <xsd:import namespace="0203e5a3-a6e0-4896-a9f1-143e8462a14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03e5a3-a6e0-4896-a9f1-143e8462a1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4ADC95-DA69-4877-9764-45D2B5CBCB0F}">
  <ds:schemaRefs>
    <ds:schemaRef ds:uri="0203e5a3-a6e0-4896-a9f1-143e8462a1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71364C7-0D19-43C8-89F6-E6D83ADFDE36}">
  <ds:schemaRefs>
    <ds:schemaRef ds:uri="http://schemas.microsoft.com/sharepoint/v3/contenttype/forms"/>
  </ds:schemaRefs>
</ds:datastoreItem>
</file>

<file path=customXml/itemProps3.xml><?xml version="1.0" encoding="utf-8"?>
<ds:datastoreItem xmlns:ds="http://schemas.openxmlformats.org/officeDocument/2006/customXml" ds:itemID="{C5A76DC8-A772-4E0D-A460-9D50FBCD1823}">
  <ds:schemaRefs>
    <ds:schemaRef ds:uri="0203e5a3-a6e0-4896-a9f1-143e8462a14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TM16401371[[fn=Atlas]]</Template>
  <TotalTime>0</TotalTime>
  <Words>773</Words>
  <Application>Microsoft Office PowerPoint</Application>
  <PresentationFormat>Widescreen</PresentationFormat>
  <Paragraphs>281</Paragraphs>
  <Slides>19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Narrow</vt:lpstr>
      <vt:lpstr>Arial</vt:lpstr>
      <vt:lpstr>Avenir Next LT Pro</vt:lpstr>
      <vt:lpstr>Wingdings</vt:lpstr>
      <vt:lpstr>AccentBoxVTI</vt:lpstr>
      <vt:lpstr>Info Avengers present  MAP:  Movie Analytics Platform</vt:lpstr>
      <vt:lpstr>Agenda</vt:lpstr>
      <vt:lpstr>Overview</vt:lpstr>
      <vt:lpstr>Data Preparation </vt:lpstr>
      <vt:lpstr>Data Preparation </vt:lpstr>
      <vt:lpstr>Data Preparation </vt:lpstr>
      <vt:lpstr>Data Flow </vt:lpstr>
      <vt:lpstr>Data Flow</vt:lpstr>
      <vt:lpstr>Data Flow</vt:lpstr>
      <vt:lpstr>Data Flow</vt:lpstr>
      <vt:lpstr>Sentiment Analysis</vt:lpstr>
      <vt:lpstr>Building a Predictive Model</vt:lpstr>
      <vt:lpstr>Sentiment Analysis: Word Cloud</vt:lpstr>
      <vt:lpstr>Sentiment Analysis: Insights</vt:lpstr>
      <vt:lpstr>Sentiment Analysis: Insights</vt:lpstr>
      <vt:lpstr>Power BI Visualization</vt:lpstr>
      <vt:lpstr>Power BI Visualization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Mallineni, Venkata Narayana</cp:lastModifiedBy>
  <cp:revision>1</cp:revision>
  <dcterms:created xsi:type="dcterms:W3CDTF">2024-11-17T20:13:34Z</dcterms:created>
  <dcterms:modified xsi:type="dcterms:W3CDTF">2026-01-20T17:48:37Z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0x01010086B358574A5B7843ADFDC20691927B13</vt:lpwstr>
  </property>
</Properties>
</file>